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38863" saveSubsetFonts="1">
  <p:sldMasterIdLst>
    <p:sldMasterId id="2147483660" r:id="rId4"/>
    <p:sldMasterId id="2147483669" r:id="rId5"/>
  </p:sldMasterIdLst>
  <p:sldIdLst>
    <p:sldId id="261" r:id="rId6"/>
    <p:sldId id="264" r:id="rId7"/>
    <p:sldId id="259" r:id="rId8"/>
    <p:sldId id="257" r:id="rId9"/>
    <p:sldId id="265" r:id="rId10"/>
    <p:sldId id="262" r:id="rId11"/>
    <p:sldId id="263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8E99CD-B9B3-737E-8CB7-E2CA3DD0B280}" v="1" dt="2025-12-04T15:00:33.643"/>
    <p1510:client id="{B70E31E1-E10D-4D0E-BAB9-2A3D28110835}" v="1" dt="2025-12-04T15:26:40.633"/>
    <p1510:client id="{CA14ECC2-E066-4385-BF6D-44498ADD9996}" v="7" dt="2025-12-04T15:10:44.4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SMEDI Rahenda Tri Prakosa INNOV/NET" userId="S::rahendatriprakosa.rosmedi@orange.com::2101d71d-db6c-4c98-9f98-d530b3983416" providerId="AD" clId="Web-{828E99CD-B9B3-737E-8CB7-E2CA3DD0B280}"/>
    <pc:docChg chg="modSld">
      <pc:chgData name="ROSMEDI Rahenda Tri Prakosa INNOV/NET" userId="S::rahendatriprakosa.rosmedi@orange.com::2101d71d-db6c-4c98-9f98-d530b3983416" providerId="AD" clId="Web-{828E99CD-B9B3-737E-8CB7-E2CA3DD0B280}" dt="2025-12-04T15:00:33.643" v="0" actId="14100"/>
      <pc:docMkLst>
        <pc:docMk/>
      </pc:docMkLst>
      <pc:sldChg chg="modSp">
        <pc:chgData name="ROSMEDI Rahenda Tri Prakosa INNOV/NET" userId="S::rahendatriprakosa.rosmedi@orange.com::2101d71d-db6c-4c98-9f98-d530b3983416" providerId="AD" clId="Web-{828E99CD-B9B3-737E-8CB7-E2CA3DD0B280}" dt="2025-12-04T15:00:33.643" v="0" actId="14100"/>
        <pc:sldMkLst>
          <pc:docMk/>
          <pc:sldMk cId="1236538712" sldId="261"/>
        </pc:sldMkLst>
        <pc:spChg chg="mod">
          <ac:chgData name="ROSMEDI Rahenda Tri Prakosa INNOV/NET" userId="S::rahendatriprakosa.rosmedi@orange.com::2101d71d-db6c-4c98-9f98-d530b3983416" providerId="AD" clId="Web-{828E99CD-B9B3-737E-8CB7-E2CA3DD0B280}" dt="2025-12-04T15:00:33.643" v="0" actId="14100"/>
          <ac:spMkLst>
            <pc:docMk/>
            <pc:sldMk cId="1236538712" sldId="261"/>
            <ac:spMk id="4" creationId="{C3D11CA2-47A1-E759-3FBD-3B2B1276F86D}"/>
          </ac:spMkLst>
        </pc:spChg>
      </pc:sldChg>
    </pc:docChg>
  </pc:docChgLst>
  <pc:docChgLst>
    <pc:chgData name="ROSMEDI Rahenda Tri Prakosa INNOV/NET" userId="2101d71d-db6c-4c98-9f98-d530b3983416" providerId="ADAL" clId="{B70E31E1-E10D-4D0E-BAB9-2A3D28110835}"/>
    <pc:docChg chg="addSld delSld modSld delMainMaster">
      <pc:chgData name="ROSMEDI Rahenda Tri Prakosa INNOV/NET" userId="2101d71d-db6c-4c98-9f98-d530b3983416" providerId="ADAL" clId="{B70E31E1-E10D-4D0E-BAB9-2A3D28110835}" dt="2025-12-04T15:26:40.616" v="1"/>
      <pc:docMkLst>
        <pc:docMk/>
      </pc:docMkLst>
      <pc:sldChg chg="add del">
        <pc:chgData name="ROSMEDI Rahenda Tri Prakosa INNOV/NET" userId="2101d71d-db6c-4c98-9f98-d530b3983416" providerId="ADAL" clId="{B70E31E1-E10D-4D0E-BAB9-2A3D28110835}" dt="2025-12-04T15:26:40.616" v="1"/>
        <pc:sldMkLst>
          <pc:docMk/>
          <pc:sldMk cId="3360525976" sldId="257"/>
        </pc:sldMkLst>
      </pc:sldChg>
      <pc:sldChg chg="add del">
        <pc:chgData name="ROSMEDI Rahenda Tri Prakosa INNOV/NET" userId="2101d71d-db6c-4c98-9f98-d530b3983416" providerId="ADAL" clId="{B70E31E1-E10D-4D0E-BAB9-2A3D28110835}" dt="2025-12-04T15:26:40.616" v="1"/>
        <pc:sldMkLst>
          <pc:docMk/>
          <pc:sldMk cId="3567514" sldId="259"/>
        </pc:sldMkLst>
      </pc:sldChg>
      <pc:sldChg chg="add del">
        <pc:chgData name="ROSMEDI Rahenda Tri Prakosa INNOV/NET" userId="2101d71d-db6c-4c98-9f98-d530b3983416" providerId="ADAL" clId="{B70E31E1-E10D-4D0E-BAB9-2A3D28110835}" dt="2025-12-04T15:26:40.616" v="1"/>
        <pc:sldMkLst>
          <pc:docMk/>
          <pc:sldMk cId="1236538712" sldId="261"/>
        </pc:sldMkLst>
      </pc:sldChg>
      <pc:sldChg chg="add del">
        <pc:chgData name="ROSMEDI Rahenda Tri Prakosa INNOV/NET" userId="2101d71d-db6c-4c98-9f98-d530b3983416" providerId="ADAL" clId="{B70E31E1-E10D-4D0E-BAB9-2A3D28110835}" dt="2025-12-04T15:26:40.616" v="1"/>
        <pc:sldMkLst>
          <pc:docMk/>
          <pc:sldMk cId="2769818078" sldId="262"/>
        </pc:sldMkLst>
      </pc:sldChg>
      <pc:sldChg chg="add del">
        <pc:chgData name="ROSMEDI Rahenda Tri Prakosa INNOV/NET" userId="2101d71d-db6c-4c98-9f98-d530b3983416" providerId="ADAL" clId="{B70E31E1-E10D-4D0E-BAB9-2A3D28110835}" dt="2025-12-04T15:26:40.616" v="1"/>
        <pc:sldMkLst>
          <pc:docMk/>
          <pc:sldMk cId="519016900" sldId="263"/>
        </pc:sldMkLst>
      </pc:sldChg>
      <pc:sldChg chg="add del">
        <pc:chgData name="ROSMEDI Rahenda Tri Prakosa INNOV/NET" userId="2101d71d-db6c-4c98-9f98-d530b3983416" providerId="ADAL" clId="{B70E31E1-E10D-4D0E-BAB9-2A3D28110835}" dt="2025-12-04T15:26:40.616" v="1"/>
        <pc:sldMkLst>
          <pc:docMk/>
          <pc:sldMk cId="2740360297" sldId="264"/>
        </pc:sldMkLst>
      </pc:sldChg>
      <pc:sldChg chg="add del">
        <pc:chgData name="ROSMEDI Rahenda Tri Prakosa INNOV/NET" userId="2101d71d-db6c-4c98-9f98-d530b3983416" providerId="ADAL" clId="{B70E31E1-E10D-4D0E-BAB9-2A3D28110835}" dt="2025-12-04T15:26:40.616" v="1"/>
        <pc:sldMkLst>
          <pc:docMk/>
          <pc:sldMk cId="2313189334" sldId="265"/>
        </pc:sldMkLst>
      </pc:sldChg>
      <pc:sldMasterChg chg="del delSldLayout">
        <pc:chgData name="ROSMEDI Rahenda Tri Prakosa INNOV/NET" userId="2101d71d-db6c-4c98-9f98-d530b3983416" providerId="ADAL" clId="{B70E31E1-E10D-4D0E-BAB9-2A3D28110835}" dt="2025-12-04T15:26:38.292" v="0" actId="47"/>
        <pc:sldMasterMkLst>
          <pc:docMk/>
          <pc:sldMasterMk cId="3693282398" sldId="2147483648"/>
        </pc:sldMasterMkLst>
        <pc:sldLayoutChg chg="del">
          <pc:chgData name="ROSMEDI Rahenda Tri Prakosa INNOV/NET" userId="2101d71d-db6c-4c98-9f98-d530b3983416" providerId="ADAL" clId="{B70E31E1-E10D-4D0E-BAB9-2A3D28110835}" dt="2025-12-04T15:26:38.292" v="0" actId="47"/>
          <pc:sldLayoutMkLst>
            <pc:docMk/>
            <pc:sldMasterMk cId="3693282398" sldId="2147483648"/>
            <pc:sldLayoutMk cId="244038541" sldId="2147483649"/>
          </pc:sldLayoutMkLst>
        </pc:sldLayoutChg>
        <pc:sldLayoutChg chg="del">
          <pc:chgData name="ROSMEDI Rahenda Tri Prakosa INNOV/NET" userId="2101d71d-db6c-4c98-9f98-d530b3983416" providerId="ADAL" clId="{B70E31E1-E10D-4D0E-BAB9-2A3D28110835}" dt="2025-12-04T15:26:38.292" v="0" actId="47"/>
          <pc:sldLayoutMkLst>
            <pc:docMk/>
            <pc:sldMasterMk cId="3693282398" sldId="2147483648"/>
            <pc:sldLayoutMk cId="1493505285" sldId="2147483650"/>
          </pc:sldLayoutMkLst>
        </pc:sldLayoutChg>
        <pc:sldLayoutChg chg="del">
          <pc:chgData name="ROSMEDI Rahenda Tri Prakosa INNOV/NET" userId="2101d71d-db6c-4c98-9f98-d530b3983416" providerId="ADAL" clId="{B70E31E1-E10D-4D0E-BAB9-2A3D28110835}" dt="2025-12-04T15:26:38.292" v="0" actId="47"/>
          <pc:sldLayoutMkLst>
            <pc:docMk/>
            <pc:sldMasterMk cId="3693282398" sldId="2147483648"/>
            <pc:sldLayoutMk cId="1438889686" sldId="2147483651"/>
          </pc:sldLayoutMkLst>
        </pc:sldLayoutChg>
        <pc:sldLayoutChg chg="del">
          <pc:chgData name="ROSMEDI Rahenda Tri Prakosa INNOV/NET" userId="2101d71d-db6c-4c98-9f98-d530b3983416" providerId="ADAL" clId="{B70E31E1-E10D-4D0E-BAB9-2A3D28110835}" dt="2025-12-04T15:26:38.292" v="0" actId="47"/>
          <pc:sldLayoutMkLst>
            <pc:docMk/>
            <pc:sldMasterMk cId="3693282398" sldId="2147483648"/>
            <pc:sldLayoutMk cId="498090242" sldId="2147483652"/>
          </pc:sldLayoutMkLst>
        </pc:sldLayoutChg>
        <pc:sldLayoutChg chg="del">
          <pc:chgData name="ROSMEDI Rahenda Tri Prakosa INNOV/NET" userId="2101d71d-db6c-4c98-9f98-d530b3983416" providerId="ADAL" clId="{B70E31E1-E10D-4D0E-BAB9-2A3D28110835}" dt="2025-12-04T15:26:38.292" v="0" actId="47"/>
          <pc:sldLayoutMkLst>
            <pc:docMk/>
            <pc:sldMasterMk cId="3693282398" sldId="2147483648"/>
            <pc:sldLayoutMk cId="3900665903" sldId="2147483653"/>
          </pc:sldLayoutMkLst>
        </pc:sldLayoutChg>
        <pc:sldLayoutChg chg="del">
          <pc:chgData name="ROSMEDI Rahenda Tri Prakosa INNOV/NET" userId="2101d71d-db6c-4c98-9f98-d530b3983416" providerId="ADAL" clId="{B70E31E1-E10D-4D0E-BAB9-2A3D28110835}" dt="2025-12-04T15:26:38.292" v="0" actId="47"/>
          <pc:sldLayoutMkLst>
            <pc:docMk/>
            <pc:sldMasterMk cId="3693282398" sldId="2147483648"/>
            <pc:sldLayoutMk cId="3684078037" sldId="2147483654"/>
          </pc:sldLayoutMkLst>
        </pc:sldLayoutChg>
        <pc:sldLayoutChg chg="del">
          <pc:chgData name="ROSMEDI Rahenda Tri Prakosa INNOV/NET" userId="2101d71d-db6c-4c98-9f98-d530b3983416" providerId="ADAL" clId="{B70E31E1-E10D-4D0E-BAB9-2A3D28110835}" dt="2025-12-04T15:26:38.292" v="0" actId="47"/>
          <pc:sldLayoutMkLst>
            <pc:docMk/>
            <pc:sldMasterMk cId="3693282398" sldId="2147483648"/>
            <pc:sldLayoutMk cId="2910329593" sldId="2147483655"/>
          </pc:sldLayoutMkLst>
        </pc:sldLayoutChg>
        <pc:sldLayoutChg chg="del">
          <pc:chgData name="ROSMEDI Rahenda Tri Prakosa INNOV/NET" userId="2101d71d-db6c-4c98-9f98-d530b3983416" providerId="ADAL" clId="{B70E31E1-E10D-4D0E-BAB9-2A3D28110835}" dt="2025-12-04T15:26:38.292" v="0" actId="47"/>
          <pc:sldLayoutMkLst>
            <pc:docMk/>
            <pc:sldMasterMk cId="3693282398" sldId="2147483648"/>
            <pc:sldLayoutMk cId="1290294639" sldId="2147483656"/>
          </pc:sldLayoutMkLst>
        </pc:sldLayoutChg>
        <pc:sldLayoutChg chg="del">
          <pc:chgData name="ROSMEDI Rahenda Tri Prakosa INNOV/NET" userId="2101d71d-db6c-4c98-9f98-d530b3983416" providerId="ADAL" clId="{B70E31E1-E10D-4D0E-BAB9-2A3D28110835}" dt="2025-12-04T15:26:38.292" v="0" actId="47"/>
          <pc:sldLayoutMkLst>
            <pc:docMk/>
            <pc:sldMasterMk cId="3693282398" sldId="2147483648"/>
            <pc:sldLayoutMk cId="849971129" sldId="2147483657"/>
          </pc:sldLayoutMkLst>
        </pc:sldLayoutChg>
        <pc:sldLayoutChg chg="del">
          <pc:chgData name="ROSMEDI Rahenda Tri Prakosa INNOV/NET" userId="2101d71d-db6c-4c98-9f98-d530b3983416" providerId="ADAL" clId="{B70E31E1-E10D-4D0E-BAB9-2A3D28110835}" dt="2025-12-04T15:26:38.292" v="0" actId="47"/>
          <pc:sldLayoutMkLst>
            <pc:docMk/>
            <pc:sldMasterMk cId="3693282398" sldId="2147483648"/>
            <pc:sldLayoutMk cId="1027335483" sldId="2147483658"/>
          </pc:sldLayoutMkLst>
        </pc:sldLayoutChg>
        <pc:sldLayoutChg chg="del">
          <pc:chgData name="ROSMEDI Rahenda Tri Prakosa INNOV/NET" userId="2101d71d-db6c-4c98-9f98-d530b3983416" providerId="ADAL" clId="{B70E31E1-E10D-4D0E-BAB9-2A3D28110835}" dt="2025-12-04T15:26:38.292" v="0" actId="47"/>
          <pc:sldLayoutMkLst>
            <pc:docMk/>
            <pc:sldMasterMk cId="3693282398" sldId="2147483648"/>
            <pc:sldLayoutMk cId="3347987524" sldId="2147483659"/>
          </pc:sldLayoutMkLst>
        </pc:sldLayoutChg>
      </pc:sldMasterChg>
    </pc:docChg>
  </pc:docChgLst>
  <pc:docChgLst>
    <pc:chgData name="ROSMEDI Rahenda Tri Prakosa INNOV/NET" userId="2101d71d-db6c-4c98-9f98-d530b3983416" providerId="ADAL" clId="{CA14ECC2-E066-4385-BF6D-44498ADD9996}"/>
    <pc:docChg chg="undo custSel addSld modSld sldOrd">
      <pc:chgData name="ROSMEDI Rahenda Tri Prakosa INNOV/NET" userId="2101d71d-db6c-4c98-9f98-d530b3983416" providerId="ADAL" clId="{CA14ECC2-E066-4385-BF6D-44498ADD9996}" dt="2025-12-04T15:12:48.529" v="468" actId="14100"/>
      <pc:docMkLst>
        <pc:docMk/>
      </pc:docMkLst>
      <pc:sldChg chg="addSp modSp mod">
        <pc:chgData name="ROSMEDI Rahenda Tri Prakosa INNOV/NET" userId="2101d71d-db6c-4c98-9f98-d530b3983416" providerId="ADAL" clId="{CA14ECC2-E066-4385-BF6D-44498ADD9996}" dt="2025-12-04T15:12:48.529" v="468" actId="14100"/>
        <pc:sldMkLst>
          <pc:docMk/>
          <pc:sldMk cId="1236538712" sldId="261"/>
        </pc:sldMkLst>
        <pc:spChg chg="add mod">
          <ac:chgData name="ROSMEDI Rahenda Tri Prakosa INNOV/NET" userId="2101d71d-db6c-4c98-9f98-d530b3983416" providerId="ADAL" clId="{CA14ECC2-E066-4385-BF6D-44498ADD9996}" dt="2025-12-04T15:09:34.062" v="90"/>
          <ac:spMkLst>
            <pc:docMk/>
            <pc:sldMk cId="1236538712" sldId="261"/>
            <ac:spMk id="3" creationId="{93ECE4A3-7A6F-CAB5-C0EC-67F684F3064E}"/>
          </ac:spMkLst>
        </pc:spChg>
        <pc:spChg chg="mod">
          <ac:chgData name="ROSMEDI Rahenda Tri Prakosa INNOV/NET" userId="2101d71d-db6c-4c98-9f98-d530b3983416" providerId="ADAL" clId="{CA14ECC2-E066-4385-BF6D-44498ADD9996}" dt="2025-12-04T15:12:48.529" v="468" actId="14100"/>
          <ac:spMkLst>
            <pc:docMk/>
            <pc:sldMk cId="1236538712" sldId="261"/>
            <ac:spMk id="4" creationId="{C3D11CA2-47A1-E759-3FBD-3B2B1276F86D}"/>
          </ac:spMkLst>
        </pc:spChg>
      </pc:sldChg>
      <pc:sldChg chg="addSp delSp modSp new mod">
        <pc:chgData name="ROSMEDI Rahenda Tri Prakosa INNOV/NET" userId="2101d71d-db6c-4c98-9f98-d530b3983416" providerId="ADAL" clId="{CA14ECC2-E066-4385-BF6D-44498ADD9996}" dt="2025-12-04T15:07:15.753" v="66" actId="208"/>
        <pc:sldMkLst>
          <pc:docMk/>
          <pc:sldMk cId="2769818078" sldId="262"/>
        </pc:sldMkLst>
        <pc:spChg chg="mod">
          <ac:chgData name="ROSMEDI Rahenda Tri Prakosa INNOV/NET" userId="2101d71d-db6c-4c98-9f98-d530b3983416" providerId="ADAL" clId="{CA14ECC2-E066-4385-BF6D-44498ADD9996}" dt="2025-12-04T15:03:18.966" v="44" actId="20577"/>
          <ac:spMkLst>
            <pc:docMk/>
            <pc:sldMk cId="2769818078" sldId="262"/>
            <ac:spMk id="2" creationId="{73C97EF7-7E73-83CF-3DD9-D11A548996EE}"/>
          </ac:spMkLst>
        </pc:spChg>
        <pc:picChg chg="add del mod">
          <ac:chgData name="ROSMEDI Rahenda Tri Prakosa INNOV/NET" userId="2101d71d-db6c-4c98-9f98-d530b3983416" providerId="ADAL" clId="{CA14ECC2-E066-4385-BF6D-44498ADD9996}" dt="2025-12-04T15:06:41.593" v="48" actId="478"/>
          <ac:picMkLst>
            <pc:docMk/>
            <pc:sldMk cId="2769818078" sldId="262"/>
            <ac:picMk id="4" creationId="{7CE503EC-A3CA-0AA8-79F2-77087CDD6CDE}"/>
          </ac:picMkLst>
        </pc:picChg>
        <pc:picChg chg="add mod">
          <ac:chgData name="ROSMEDI Rahenda Tri Prakosa INNOV/NET" userId="2101d71d-db6c-4c98-9f98-d530b3983416" providerId="ADAL" clId="{CA14ECC2-E066-4385-BF6D-44498ADD9996}" dt="2025-12-04T15:07:15.753" v="66" actId="208"/>
          <ac:picMkLst>
            <pc:docMk/>
            <pc:sldMk cId="2769818078" sldId="262"/>
            <ac:picMk id="5" creationId="{4CCCA6C1-EB32-CAF2-52BB-DF4DE70227BB}"/>
          </ac:picMkLst>
        </pc:picChg>
        <pc:picChg chg="add mod">
          <ac:chgData name="ROSMEDI Rahenda Tri Prakosa INNOV/NET" userId="2101d71d-db6c-4c98-9f98-d530b3983416" providerId="ADAL" clId="{CA14ECC2-E066-4385-BF6D-44498ADD9996}" dt="2025-12-04T15:07:15.753" v="66" actId="208"/>
          <ac:picMkLst>
            <pc:docMk/>
            <pc:sldMk cId="2769818078" sldId="262"/>
            <ac:picMk id="6" creationId="{5D16A822-7237-35BD-8C18-70B6255F1133}"/>
          </ac:picMkLst>
        </pc:picChg>
        <pc:cxnChg chg="add del mod">
          <ac:chgData name="ROSMEDI Rahenda Tri Prakosa INNOV/NET" userId="2101d71d-db6c-4c98-9f98-d530b3983416" providerId="ADAL" clId="{CA14ECC2-E066-4385-BF6D-44498ADD9996}" dt="2025-12-04T15:07:13.111" v="65" actId="1036"/>
          <ac:cxnSpMkLst>
            <pc:docMk/>
            <pc:sldMk cId="2769818078" sldId="262"/>
            <ac:cxnSpMk id="7" creationId="{BCE48F6D-A437-6F98-4E59-A6B1E957A29F}"/>
          </ac:cxnSpMkLst>
        </pc:cxnChg>
      </pc:sldChg>
      <pc:sldChg chg="delSp modSp add mod">
        <pc:chgData name="ROSMEDI Rahenda Tri Prakosa INNOV/NET" userId="2101d71d-db6c-4c98-9f98-d530b3983416" providerId="ADAL" clId="{CA14ECC2-E066-4385-BF6D-44498ADD9996}" dt="2025-12-04T15:08:54.710" v="67" actId="14826"/>
        <pc:sldMkLst>
          <pc:docMk/>
          <pc:sldMk cId="519016900" sldId="263"/>
        </pc:sldMkLst>
        <pc:picChg chg="mod">
          <ac:chgData name="ROSMEDI Rahenda Tri Prakosa INNOV/NET" userId="2101d71d-db6c-4c98-9f98-d530b3983416" providerId="ADAL" clId="{CA14ECC2-E066-4385-BF6D-44498ADD9996}" dt="2025-12-04T15:08:54.710" v="67" actId="14826"/>
          <ac:picMkLst>
            <pc:docMk/>
            <pc:sldMk cId="519016900" sldId="263"/>
            <ac:picMk id="4" creationId="{8510D309-573C-95BD-B6A8-D459CBABA0F8}"/>
          </ac:picMkLst>
        </pc:picChg>
        <pc:picChg chg="del">
          <ac:chgData name="ROSMEDI Rahenda Tri Prakosa INNOV/NET" userId="2101d71d-db6c-4c98-9f98-d530b3983416" providerId="ADAL" clId="{CA14ECC2-E066-4385-BF6D-44498ADD9996}" dt="2025-12-04T15:06:37.654" v="47" actId="478"/>
          <ac:picMkLst>
            <pc:docMk/>
            <pc:sldMk cId="519016900" sldId="263"/>
            <ac:picMk id="5" creationId="{55139703-CF7D-8FA1-C973-25918A46E1E1}"/>
          </ac:picMkLst>
        </pc:picChg>
        <pc:picChg chg="del">
          <ac:chgData name="ROSMEDI Rahenda Tri Prakosa INNOV/NET" userId="2101d71d-db6c-4c98-9f98-d530b3983416" providerId="ADAL" clId="{CA14ECC2-E066-4385-BF6D-44498ADD9996}" dt="2025-12-04T15:06:37.654" v="47" actId="478"/>
          <ac:picMkLst>
            <pc:docMk/>
            <pc:sldMk cId="519016900" sldId="263"/>
            <ac:picMk id="6" creationId="{AC21A6C0-DFD9-5861-64B5-A8B16B9B689F}"/>
          </ac:picMkLst>
        </pc:picChg>
        <pc:cxnChg chg="del">
          <ac:chgData name="ROSMEDI Rahenda Tri Prakosa INNOV/NET" userId="2101d71d-db6c-4c98-9f98-d530b3983416" providerId="ADAL" clId="{CA14ECC2-E066-4385-BF6D-44498ADD9996}" dt="2025-12-04T15:06:37.654" v="47" actId="478"/>
          <ac:cxnSpMkLst>
            <pc:docMk/>
            <pc:sldMk cId="519016900" sldId="263"/>
            <ac:cxnSpMk id="7" creationId="{9E59169B-983A-14E3-B8F1-F21EF7B08EDE}"/>
          </ac:cxnSpMkLst>
        </pc:cxnChg>
      </pc:sldChg>
      <pc:sldChg chg="addSp modSp new mod">
        <pc:chgData name="ROSMEDI Rahenda Tri Prakosa INNOV/NET" userId="2101d71d-db6c-4c98-9f98-d530b3983416" providerId="ADAL" clId="{CA14ECC2-E066-4385-BF6D-44498ADD9996}" dt="2025-12-04T15:10:41.512" v="263" actId="1076"/>
        <pc:sldMkLst>
          <pc:docMk/>
          <pc:sldMk cId="2740360297" sldId="264"/>
        </pc:sldMkLst>
        <pc:spChg chg="mod">
          <ac:chgData name="ROSMEDI Rahenda Tri Prakosa INNOV/NET" userId="2101d71d-db6c-4c98-9f98-d530b3983416" providerId="ADAL" clId="{CA14ECC2-E066-4385-BF6D-44498ADD9996}" dt="2025-12-04T15:09:17.224" v="80" actId="20577"/>
          <ac:spMkLst>
            <pc:docMk/>
            <pc:sldMk cId="2740360297" sldId="264"/>
            <ac:spMk id="2" creationId="{52E01519-D93C-5003-7DF5-FECF1D2BE1CA}"/>
          </ac:spMkLst>
        </pc:spChg>
        <pc:spChg chg="add mod">
          <ac:chgData name="ROSMEDI Rahenda Tri Prakosa INNOV/NET" userId="2101d71d-db6c-4c98-9f98-d530b3983416" providerId="ADAL" clId="{CA14ECC2-E066-4385-BF6D-44498ADD9996}" dt="2025-12-04T15:09:36.611" v="92"/>
          <ac:spMkLst>
            <pc:docMk/>
            <pc:sldMk cId="2740360297" sldId="264"/>
            <ac:spMk id="3" creationId="{E6F0EBC0-35B4-DB69-1AB0-DA70C3728ED4}"/>
          </ac:spMkLst>
        </pc:spChg>
        <pc:spChg chg="add mod">
          <ac:chgData name="ROSMEDI Rahenda Tri Prakosa INNOV/NET" userId="2101d71d-db6c-4c98-9f98-d530b3983416" providerId="ADAL" clId="{CA14ECC2-E066-4385-BF6D-44498ADD9996}" dt="2025-12-04T15:10:41.512" v="263" actId="1076"/>
          <ac:spMkLst>
            <pc:docMk/>
            <pc:sldMk cId="2740360297" sldId="264"/>
            <ac:spMk id="4" creationId="{CE4AF297-B5CC-39A9-B26E-78A8086A8779}"/>
          </ac:spMkLst>
        </pc:spChg>
      </pc:sldChg>
      <pc:sldChg chg="modSp add mod ord">
        <pc:chgData name="ROSMEDI Rahenda Tri Prakosa INNOV/NET" userId="2101d71d-db6c-4c98-9f98-d530b3983416" providerId="ADAL" clId="{CA14ECC2-E066-4385-BF6D-44498ADD9996}" dt="2025-12-04T15:11:22.490" v="368" actId="20577"/>
        <pc:sldMkLst>
          <pc:docMk/>
          <pc:sldMk cId="2313189334" sldId="265"/>
        </pc:sldMkLst>
        <pc:spChg chg="mod">
          <ac:chgData name="ROSMEDI Rahenda Tri Prakosa INNOV/NET" userId="2101d71d-db6c-4c98-9f98-d530b3983416" providerId="ADAL" clId="{CA14ECC2-E066-4385-BF6D-44498ADD9996}" dt="2025-12-04T15:10:59.059" v="281" actId="20577"/>
          <ac:spMkLst>
            <pc:docMk/>
            <pc:sldMk cId="2313189334" sldId="265"/>
            <ac:spMk id="2" creationId="{4AFCF3C7-027D-3D99-B13C-46627A7B10F4}"/>
          </ac:spMkLst>
        </pc:spChg>
        <pc:spChg chg="mod">
          <ac:chgData name="ROSMEDI Rahenda Tri Prakosa INNOV/NET" userId="2101d71d-db6c-4c98-9f98-d530b3983416" providerId="ADAL" clId="{CA14ECC2-E066-4385-BF6D-44498ADD9996}" dt="2025-12-04T15:11:22.490" v="368" actId="20577"/>
          <ac:spMkLst>
            <pc:docMk/>
            <pc:sldMk cId="2313189334" sldId="265"/>
            <ac:spMk id="4" creationId="{A53793F8-1880-485C-993D-DA4E8168EF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826061" y="6332195"/>
            <a:ext cx="65" cy="1642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kumimoji="0" lang="fr-FR" sz="1067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9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A08CC5-A7B0-7C05-DB8F-800A3F158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EBFAED-3BAE-97B4-4B87-66B679950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5BE4F8-870F-6F2A-3A62-F20D304FA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378536-B8A7-561D-4ED5-5B7854608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A7CCD51-60F6-04D0-CDD2-CDC9D9E08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895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A45370-353B-8F56-45E6-7C3140135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100996-8C12-F00B-30B4-B6AE2FCBE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43FA9D-7EFD-A654-7F4A-6B44DAE1A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676371-E893-FA0C-F065-1D2A195D9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6C6FC0-7DCD-D8B0-A3EC-8B74B6516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64637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D7004-AE2F-7418-95E4-F525150B4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EA31C3-7495-7838-2BDC-D57168F4AA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C508661-F50A-9F9A-28E2-EEF8CC2BB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DDF25F1-1D33-F9F6-4D55-8649E0C2A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3001CD-F201-A6C7-E70E-DF830B3AF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B4461DE-EC63-221A-BC36-6E52195AD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6008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D63FD-A940-5C2F-9E18-610D1C146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D2CCBA-900B-6E93-5432-140402118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0B8023-D23B-F6F0-F506-512372545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581CEC2-200D-E1B8-D117-E827A92C6D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2FC394D-2C5C-CB38-28EE-C30A8BCBF7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198BF71-F4C1-7522-86F4-CBA6B61DE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828C4AC-BC2D-E782-1288-B94950E1A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E41075-2EE5-A198-6D56-4FEA471C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937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A35EE8-702A-7E11-9BDB-4FEA7F7F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321EEAB-AA87-814E-7636-D43598624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DA9208-59DB-4E39-AEF4-E2F12041A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E562BD-AC82-1313-17D8-9FAA2C17F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7860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44A8BDC-4038-2BE2-1909-5065AD0B4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DFC73AA-11BF-C7C3-F1AF-72384F973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2E322C7-B6C4-84B9-9D64-4470017D4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5464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12FAE59-73D8-973D-0567-A845C1C6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DA665F-5122-DD77-13C7-FBF837F77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9723AD0-3C0F-9940-B2F4-1E86BC30A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2E5509-D71E-AEB9-9370-8CF0B7FA9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904E993-19C2-BDA2-B7D0-1A376F435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F37757C-B23A-4E3D-B3D7-269DCA4A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48992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6C0011-AD93-6A03-E50F-C324523F0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541826A-81DF-B3A3-7569-85C34832B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8F9B3B3-16BD-A408-D215-A6E78E9D6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251DB22-2859-8EDC-E3D7-2146D4665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E88C821-522B-D81B-634E-E280951DF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709D22-E706-3231-BFED-E3F920EBE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6695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B688BD-E019-859C-84C6-6F635E3F8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504FA9-102B-AAEE-8704-012F4B6185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8478B1-58B7-E9E8-9C5F-B03453717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9FF321-9997-579F-CD15-94E370EE9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78F40E-78BE-F06B-7EBB-58F91B6D2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498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17EBA1EB-EDA8-B04F-6A28-7BF0B191FD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E9888A9-E235-7056-A79B-30310F59B4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7BCC0C-A7BB-C065-A473-7F4F03DE4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D6FC33-0875-B345-F3A1-FE0E9482A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311CFE-7476-F79B-C119-CBA318B81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9611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19102" y="357719"/>
            <a:ext cx="6437997" cy="3069165"/>
          </a:xfrm>
        </p:spPr>
        <p:txBody>
          <a:bodyPr>
            <a:noAutofit/>
          </a:bodyPr>
          <a:lstStyle>
            <a:lvl1pPr algn="l">
              <a:lnSpc>
                <a:spcPct val="85000"/>
              </a:lnSpc>
              <a:defRPr sz="7333" baseline="0">
                <a:solidFill>
                  <a:schemeClr val="tx1"/>
                </a:solidFill>
              </a:defRPr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7734300" y="355602"/>
            <a:ext cx="4038600" cy="453813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14250" y="3605525"/>
            <a:ext cx="6441580" cy="1288208"/>
          </a:xfrm>
        </p:spPr>
        <p:txBody>
          <a:bodyPr/>
          <a:lstStyle>
            <a:lvl1pPr marL="0" indent="0" algn="l">
              <a:buNone/>
              <a:defRPr baseline="0">
                <a:solidFill>
                  <a:schemeClr val="tx1"/>
                </a:solidFill>
              </a:defRPr>
            </a:lvl1pPr>
            <a:lvl2pPr marL="241294" indent="-241294" algn="l">
              <a:buClr>
                <a:schemeClr val="bg2"/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2pPr>
            <a:lvl3pPr marL="542386" indent="-254394" algn="l">
              <a:spcBef>
                <a:spcPts val="448"/>
              </a:spcBef>
              <a:buClrTx/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  <a:latin typeface="Helvetica 55 Roman" panose="020B0604020202020204" pitchFamily="34" charset="0"/>
              </a:defRPr>
            </a:lvl3pPr>
            <a:lvl4pPr marL="791980" indent="-230394" algn="l">
              <a:spcBef>
                <a:spcPts val="32"/>
              </a:spcBef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4pPr>
            <a:lvl5pPr marL="1065573" indent="-254394" algn="l">
              <a:buFont typeface="Helvetica 55 Roman" panose="020B0604020202020204" pitchFamily="34" charset="0"/>
              <a:buChar char="–"/>
              <a:defRPr>
                <a:solidFill>
                  <a:schemeClr val="tx1"/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nom du présentateur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418048" y="5645152"/>
            <a:ext cx="817033" cy="817033"/>
            <a:chOff x="313535" y="4233863"/>
            <a:chExt cx="612775" cy="612775"/>
          </a:xfrm>
        </p:grpSpPr>
        <p:sp>
          <p:nvSpPr>
            <p:cNvPr id="43" name="Rectangle 5"/>
            <p:cNvSpPr>
              <a:spLocks noChangeArrowheads="1"/>
            </p:cNvSpPr>
            <p:nvPr userDrawn="1"/>
          </p:nvSpPr>
          <p:spPr bwMode="auto">
            <a:xfrm>
              <a:off x="313535" y="4233863"/>
              <a:ext cx="612775" cy="612775"/>
            </a:xfrm>
            <a:prstGeom prst="rect">
              <a:avLst/>
            </a:prstGeom>
            <a:solidFill>
              <a:srgbClr val="FF7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4" name="Freeform 6"/>
            <p:cNvSpPr>
              <a:spLocks noEditPoints="1"/>
            </p:cNvSpPr>
            <p:nvPr userDrawn="1"/>
          </p:nvSpPr>
          <p:spPr bwMode="auto">
            <a:xfrm>
              <a:off x="500860" y="4708526"/>
              <a:ext cx="74613" cy="87313"/>
            </a:xfrm>
            <a:custGeom>
              <a:avLst/>
              <a:gdLst>
                <a:gd name="T0" fmla="*/ 66 w 93"/>
                <a:gd name="T1" fmla="*/ 99 h 109"/>
                <a:gd name="T2" fmla="*/ 31 w 93"/>
                <a:gd name="T3" fmla="*/ 109 h 109"/>
                <a:gd name="T4" fmla="*/ 0 w 93"/>
                <a:gd name="T5" fmla="*/ 79 h 109"/>
                <a:gd name="T6" fmla="*/ 66 w 93"/>
                <a:gd name="T7" fmla="*/ 37 h 109"/>
                <a:gd name="T8" fmla="*/ 66 w 93"/>
                <a:gd name="T9" fmla="*/ 32 h 109"/>
                <a:gd name="T10" fmla="*/ 49 w 93"/>
                <a:gd name="T11" fmla="*/ 19 h 109"/>
                <a:gd name="T12" fmla="*/ 24 w 93"/>
                <a:gd name="T13" fmla="*/ 32 h 109"/>
                <a:gd name="T14" fmla="*/ 5 w 93"/>
                <a:gd name="T15" fmla="*/ 21 h 109"/>
                <a:gd name="T16" fmla="*/ 50 w 93"/>
                <a:gd name="T17" fmla="*/ 0 h 109"/>
                <a:gd name="T18" fmla="*/ 93 w 93"/>
                <a:gd name="T19" fmla="*/ 32 h 109"/>
                <a:gd name="T20" fmla="*/ 93 w 93"/>
                <a:gd name="T21" fmla="*/ 108 h 109"/>
                <a:gd name="T22" fmla="*/ 68 w 93"/>
                <a:gd name="T23" fmla="*/ 108 h 109"/>
                <a:gd name="T24" fmla="*/ 66 w 93"/>
                <a:gd name="T25" fmla="*/ 99 h 109"/>
                <a:gd name="T26" fmla="*/ 27 w 93"/>
                <a:gd name="T27" fmla="*/ 77 h 109"/>
                <a:gd name="T28" fmla="*/ 39 w 93"/>
                <a:gd name="T29" fmla="*/ 90 h 109"/>
                <a:gd name="T30" fmla="*/ 65 w 93"/>
                <a:gd name="T31" fmla="*/ 79 h 109"/>
                <a:gd name="T32" fmla="*/ 65 w 93"/>
                <a:gd name="T33" fmla="*/ 54 h 109"/>
                <a:gd name="T34" fmla="*/ 27 w 93"/>
                <a:gd name="T35" fmla="*/ 77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3" h="109">
                  <a:moveTo>
                    <a:pt x="66" y="99"/>
                  </a:moveTo>
                  <a:cubicBezTo>
                    <a:pt x="55" y="106"/>
                    <a:pt x="43" y="109"/>
                    <a:pt x="31" y="109"/>
                  </a:cubicBezTo>
                  <a:cubicBezTo>
                    <a:pt x="11" y="109"/>
                    <a:pt x="0" y="96"/>
                    <a:pt x="0" y="79"/>
                  </a:cubicBezTo>
                  <a:cubicBezTo>
                    <a:pt x="0" y="55"/>
                    <a:pt x="21" y="42"/>
                    <a:pt x="66" y="37"/>
                  </a:cubicBezTo>
                  <a:cubicBezTo>
                    <a:pt x="66" y="32"/>
                    <a:pt x="66" y="32"/>
                    <a:pt x="66" y="32"/>
                  </a:cubicBezTo>
                  <a:cubicBezTo>
                    <a:pt x="66" y="24"/>
                    <a:pt x="60" y="19"/>
                    <a:pt x="49" y="19"/>
                  </a:cubicBezTo>
                  <a:cubicBezTo>
                    <a:pt x="39" y="19"/>
                    <a:pt x="30" y="24"/>
                    <a:pt x="24" y="3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15" y="7"/>
                    <a:pt x="30" y="0"/>
                    <a:pt x="50" y="0"/>
                  </a:cubicBezTo>
                  <a:cubicBezTo>
                    <a:pt x="77" y="0"/>
                    <a:pt x="93" y="12"/>
                    <a:pt x="93" y="32"/>
                  </a:cubicBezTo>
                  <a:cubicBezTo>
                    <a:pt x="93" y="32"/>
                    <a:pt x="93" y="108"/>
                    <a:pt x="93" y="108"/>
                  </a:cubicBezTo>
                  <a:cubicBezTo>
                    <a:pt x="68" y="108"/>
                    <a:pt x="68" y="108"/>
                    <a:pt x="68" y="108"/>
                  </a:cubicBezTo>
                  <a:lnTo>
                    <a:pt x="66" y="99"/>
                  </a:lnTo>
                  <a:close/>
                  <a:moveTo>
                    <a:pt x="27" y="77"/>
                  </a:moveTo>
                  <a:cubicBezTo>
                    <a:pt x="27" y="84"/>
                    <a:pt x="31" y="90"/>
                    <a:pt x="39" y="90"/>
                  </a:cubicBezTo>
                  <a:cubicBezTo>
                    <a:pt x="48" y="90"/>
                    <a:pt x="57" y="87"/>
                    <a:pt x="65" y="79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39" y="57"/>
                    <a:pt x="27" y="64"/>
                    <a:pt x="27" y="7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592935" y="4708526"/>
              <a:ext cx="76200" cy="87313"/>
            </a:xfrm>
            <a:custGeom>
              <a:avLst/>
              <a:gdLst>
                <a:gd name="T0" fmla="*/ 0 w 94"/>
                <a:gd name="T1" fmla="*/ 5 h 108"/>
                <a:gd name="T2" fmla="*/ 23 w 94"/>
                <a:gd name="T3" fmla="*/ 2 h 108"/>
                <a:gd name="T4" fmla="*/ 25 w 94"/>
                <a:gd name="T5" fmla="*/ 15 h 108"/>
                <a:gd name="T6" fmla="*/ 61 w 94"/>
                <a:gd name="T7" fmla="*/ 0 h 108"/>
                <a:gd name="T8" fmla="*/ 94 w 94"/>
                <a:gd name="T9" fmla="*/ 34 h 108"/>
                <a:gd name="T10" fmla="*/ 94 w 94"/>
                <a:gd name="T11" fmla="*/ 108 h 108"/>
                <a:gd name="T12" fmla="*/ 66 w 94"/>
                <a:gd name="T13" fmla="*/ 108 h 108"/>
                <a:gd name="T14" fmla="*/ 66 w 94"/>
                <a:gd name="T15" fmla="*/ 39 h 108"/>
                <a:gd name="T16" fmla="*/ 53 w 94"/>
                <a:gd name="T17" fmla="*/ 21 h 108"/>
                <a:gd name="T18" fmla="*/ 27 w 94"/>
                <a:gd name="T19" fmla="*/ 32 h 108"/>
                <a:gd name="T20" fmla="*/ 27 w 94"/>
                <a:gd name="T21" fmla="*/ 108 h 108"/>
                <a:gd name="T22" fmla="*/ 0 w 94"/>
                <a:gd name="T23" fmla="*/ 108 h 108"/>
                <a:gd name="T24" fmla="*/ 0 w 94"/>
                <a:gd name="T25" fmla="*/ 5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108">
                  <a:moveTo>
                    <a:pt x="0" y="5"/>
                  </a:moveTo>
                  <a:cubicBezTo>
                    <a:pt x="23" y="2"/>
                    <a:pt x="23" y="2"/>
                    <a:pt x="23" y="2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38" y="5"/>
                    <a:pt x="48" y="0"/>
                    <a:pt x="61" y="0"/>
                  </a:cubicBezTo>
                  <a:cubicBezTo>
                    <a:pt x="83" y="0"/>
                    <a:pt x="94" y="12"/>
                    <a:pt x="94" y="34"/>
                  </a:cubicBezTo>
                  <a:cubicBezTo>
                    <a:pt x="94" y="108"/>
                    <a:pt x="94" y="108"/>
                    <a:pt x="94" y="108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6" y="39"/>
                    <a:pt x="66" y="39"/>
                    <a:pt x="66" y="39"/>
                  </a:cubicBezTo>
                  <a:cubicBezTo>
                    <a:pt x="66" y="26"/>
                    <a:pt x="63" y="21"/>
                    <a:pt x="53" y="21"/>
                  </a:cubicBezTo>
                  <a:cubicBezTo>
                    <a:pt x="45" y="21"/>
                    <a:pt x="36" y="24"/>
                    <a:pt x="27" y="32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778673" y="4708526"/>
              <a:ext cx="79375" cy="88900"/>
            </a:xfrm>
            <a:custGeom>
              <a:avLst/>
              <a:gdLst>
                <a:gd name="T0" fmla="*/ 50 w 98"/>
                <a:gd name="T1" fmla="*/ 110 h 110"/>
                <a:gd name="T2" fmla="*/ 0 w 98"/>
                <a:gd name="T3" fmla="*/ 55 h 110"/>
                <a:gd name="T4" fmla="*/ 49 w 98"/>
                <a:gd name="T5" fmla="*/ 0 h 110"/>
                <a:gd name="T6" fmla="*/ 98 w 98"/>
                <a:gd name="T7" fmla="*/ 54 h 110"/>
                <a:gd name="T8" fmla="*/ 97 w 98"/>
                <a:gd name="T9" fmla="*/ 59 h 110"/>
                <a:gd name="T10" fmla="*/ 27 w 98"/>
                <a:gd name="T11" fmla="*/ 59 h 110"/>
                <a:gd name="T12" fmla="*/ 52 w 98"/>
                <a:gd name="T13" fmla="*/ 89 h 110"/>
                <a:gd name="T14" fmla="*/ 76 w 98"/>
                <a:gd name="T15" fmla="*/ 76 h 110"/>
                <a:gd name="T16" fmla="*/ 96 w 98"/>
                <a:gd name="T17" fmla="*/ 87 h 110"/>
                <a:gd name="T18" fmla="*/ 50 w 98"/>
                <a:gd name="T19" fmla="*/ 110 h 110"/>
                <a:gd name="T20" fmla="*/ 70 w 98"/>
                <a:gd name="T21" fmla="*/ 41 h 110"/>
                <a:gd name="T22" fmla="*/ 49 w 98"/>
                <a:gd name="T23" fmla="*/ 19 h 110"/>
                <a:gd name="T24" fmla="*/ 28 w 98"/>
                <a:gd name="T25" fmla="*/ 41 h 110"/>
                <a:gd name="T26" fmla="*/ 70 w 98"/>
                <a:gd name="T27" fmla="*/ 41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8" h="110">
                  <a:moveTo>
                    <a:pt x="50" y="110"/>
                  </a:moveTo>
                  <a:cubicBezTo>
                    <a:pt x="19" y="110"/>
                    <a:pt x="0" y="90"/>
                    <a:pt x="0" y="55"/>
                  </a:cubicBezTo>
                  <a:cubicBezTo>
                    <a:pt x="0" y="20"/>
                    <a:pt x="19" y="0"/>
                    <a:pt x="49" y="0"/>
                  </a:cubicBezTo>
                  <a:cubicBezTo>
                    <a:pt x="80" y="0"/>
                    <a:pt x="98" y="20"/>
                    <a:pt x="98" y="54"/>
                  </a:cubicBezTo>
                  <a:cubicBezTo>
                    <a:pt x="98" y="56"/>
                    <a:pt x="97" y="57"/>
                    <a:pt x="97" y="59"/>
                  </a:cubicBezTo>
                  <a:cubicBezTo>
                    <a:pt x="27" y="59"/>
                    <a:pt x="27" y="59"/>
                    <a:pt x="27" y="59"/>
                  </a:cubicBezTo>
                  <a:cubicBezTo>
                    <a:pt x="28" y="79"/>
                    <a:pt x="36" y="89"/>
                    <a:pt x="52" y="89"/>
                  </a:cubicBezTo>
                  <a:cubicBezTo>
                    <a:pt x="63" y="89"/>
                    <a:pt x="70" y="85"/>
                    <a:pt x="76" y="76"/>
                  </a:cubicBezTo>
                  <a:cubicBezTo>
                    <a:pt x="96" y="87"/>
                    <a:pt x="96" y="87"/>
                    <a:pt x="96" y="87"/>
                  </a:cubicBezTo>
                  <a:cubicBezTo>
                    <a:pt x="87" y="102"/>
                    <a:pt x="71" y="110"/>
                    <a:pt x="50" y="110"/>
                  </a:cubicBezTo>
                  <a:close/>
                  <a:moveTo>
                    <a:pt x="70" y="41"/>
                  </a:moveTo>
                  <a:cubicBezTo>
                    <a:pt x="70" y="27"/>
                    <a:pt x="62" y="19"/>
                    <a:pt x="49" y="19"/>
                  </a:cubicBezTo>
                  <a:cubicBezTo>
                    <a:pt x="37" y="19"/>
                    <a:pt x="29" y="27"/>
                    <a:pt x="28" y="41"/>
                  </a:cubicBezTo>
                  <a:lnTo>
                    <a:pt x="70" y="4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7" name="Freeform 9"/>
            <p:cNvSpPr>
              <a:spLocks noEditPoints="1"/>
            </p:cNvSpPr>
            <p:nvPr userDrawn="1"/>
          </p:nvSpPr>
          <p:spPr bwMode="auto">
            <a:xfrm>
              <a:off x="346873" y="4708526"/>
              <a:ext cx="84138" cy="88900"/>
            </a:xfrm>
            <a:custGeom>
              <a:avLst/>
              <a:gdLst>
                <a:gd name="T0" fmla="*/ 52 w 104"/>
                <a:gd name="T1" fmla="*/ 111 h 111"/>
                <a:gd name="T2" fmla="*/ 0 w 104"/>
                <a:gd name="T3" fmla="*/ 55 h 111"/>
                <a:gd name="T4" fmla="*/ 52 w 104"/>
                <a:gd name="T5" fmla="*/ 0 h 111"/>
                <a:gd name="T6" fmla="*/ 104 w 104"/>
                <a:gd name="T7" fmla="*/ 55 h 111"/>
                <a:gd name="T8" fmla="*/ 52 w 104"/>
                <a:gd name="T9" fmla="*/ 111 h 111"/>
                <a:gd name="T10" fmla="*/ 52 w 104"/>
                <a:gd name="T11" fmla="*/ 23 h 111"/>
                <a:gd name="T12" fmla="*/ 28 w 104"/>
                <a:gd name="T13" fmla="*/ 55 h 111"/>
                <a:gd name="T14" fmla="*/ 52 w 104"/>
                <a:gd name="T15" fmla="*/ 87 h 111"/>
                <a:gd name="T16" fmla="*/ 77 w 104"/>
                <a:gd name="T17" fmla="*/ 55 h 111"/>
                <a:gd name="T18" fmla="*/ 52 w 104"/>
                <a:gd name="T19" fmla="*/ 23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04" h="111">
                  <a:moveTo>
                    <a:pt x="52" y="111"/>
                  </a:moveTo>
                  <a:cubicBezTo>
                    <a:pt x="25" y="111"/>
                    <a:pt x="0" y="93"/>
                    <a:pt x="0" y="55"/>
                  </a:cubicBezTo>
                  <a:cubicBezTo>
                    <a:pt x="0" y="17"/>
                    <a:pt x="25" y="0"/>
                    <a:pt x="52" y="0"/>
                  </a:cubicBezTo>
                  <a:cubicBezTo>
                    <a:pt x="79" y="0"/>
                    <a:pt x="104" y="17"/>
                    <a:pt x="104" y="55"/>
                  </a:cubicBezTo>
                  <a:cubicBezTo>
                    <a:pt x="104" y="93"/>
                    <a:pt x="79" y="111"/>
                    <a:pt x="52" y="111"/>
                  </a:cubicBezTo>
                  <a:close/>
                  <a:moveTo>
                    <a:pt x="52" y="23"/>
                  </a:moveTo>
                  <a:cubicBezTo>
                    <a:pt x="31" y="23"/>
                    <a:pt x="28" y="42"/>
                    <a:pt x="28" y="55"/>
                  </a:cubicBezTo>
                  <a:cubicBezTo>
                    <a:pt x="28" y="69"/>
                    <a:pt x="31" y="87"/>
                    <a:pt x="52" y="87"/>
                  </a:cubicBezTo>
                  <a:cubicBezTo>
                    <a:pt x="73" y="87"/>
                    <a:pt x="77" y="69"/>
                    <a:pt x="77" y="55"/>
                  </a:cubicBezTo>
                  <a:cubicBezTo>
                    <a:pt x="77" y="42"/>
                    <a:pt x="73" y="23"/>
                    <a:pt x="52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46885" y="4708526"/>
              <a:ext cx="47625" cy="87313"/>
            </a:xfrm>
            <a:custGeom>
              <a:avLst/>
              <a:gdLst>
                <a:gd name="T0" fmla="*/ 0 w 59"/>
                <a:gd name="T1" fmla="*/ 3 h 108"/>
                <a:gd name="T2" fmla="*/ 26 w 59"/>
                <a:gd name="T3" fmla="*/ 3 h 108"/>
                <a:gd name="T4" fmla="*/ 26 w 59"/>
                <a:gd name="T5" fmla="*/ 15 h 108"/>
                <a:gd name="T6" fmla="*/ 55 w 59"/>
                <a:gd name="T7" fmla="*/ 0 h 108"/>
                <a:gd name="T8" fmla="*/ 59 w 59"/>
                <a:gd name="T9" fmla="*/ 1 h 108"/>
                <a:gd name="T10" fmla="*/ 59 w 59"/>
                <a:gd name="T11" fmla="*/ 27 h 108"/>
                <a:gd name="T12" fmla="*/ 58 w 59"/>
                <a:gd name="T13" fmla="*/ 27 h 108"/>
                <a:gd name="T14" fmla="*/ 28 w 59"/>
                <a:gd name="T15" fmla="*/ 38 h 108"/>
                <a:gd name="T16" fmla="*/ 28 w 59"/>
                <a:gd name="T17" fmla="*/ 108 h 108"/>
                <a:gd name="T18" fmla="*/ 0 w 59"/>
                <a:gd name="T19" fmla="*/ 108 h 108"/>
                <a:gd name="T20" fmla="*/ 0 w 59"/>
                <a:gd name="T21" fmla="*/ 3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9" h="108">
                  <a:moveTo>
                    <a:pt x="0" y="3"/>
                  </a:moveTo>
                  <a:cubicBezTo>
                    <a:pt x="26" y="3"/>
                    <a:pt x="26" y="3"/>
                    <a:pt x="26" y="3"/>
                  </a:cubicBezTo>
                  <a:cubicBezTo>
                    <a:pt x="26" y="15"/>
                    <a:pt x="26" y="15"/>
                    <a:pt x="26" y="15"/>
                  </a:cubicBezTo>
                  <a:cubicBezTo>
                    <a:pt x="31" y="8"/>
                    <a:pt x="44" y="0"/>
                    <a:pt x="55" y="0"/>
                  </a:cubicBezTo>
                  <a:cubicBezTo>
                    <a:pt x="57" y="0"/>
                    <a:pt x="58" y="0"/>
                    <a:pt x="59" y="1"/>
                  </a:cubicBezTo>
                  <a:cubicBezTo>
                    <a:pt x="59" y="27"/>
                    <a:pt x="59" y="27"/>
                    <a:pt x="59" y="27"/>
                  </a:cubicBezTo>
                  <a:cubicBezTo>
                    <a:pt x="59" y="27"/>
                    <a:pt x="58" y="27"/>
                    <a:pt x="58" y="27"/>
                  </a:cubicBezTo>
                  <a:cubicBezTo>
                    <a:pt x="46" y="27"/>
                    <a:pt x="32" y="28"/>
                    <a:pt x="28" y="3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0" y="108"/>
                    <a:pt x="0" y="108"/>
                    <a:pt x="0" y="108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685010" y="4708526"/>
              <a:ext cx="79375" cy="120650"/>
            </a:xfrm>
            <a:custGeom>
              <a:avLst/>
              <a:gdLst>
                <a:gd name="T0" fmla="*/ 49 w 98"/>
                <a:gd name="T1" fmla="*/ 85 h 149"/>
                <a:gd name="T2" fmla="*/ 72 w 98"/>
                <a:gd name="T3" fmla="*/ 50 h 149"/>
                <a:gd name="T4" fmla="*/ 49 w 98"/>
                <a:gd name="T5" fmla="*/ 20 h 149"/>
                <a:gd name="T6" fmla="*/ 28 w 98"/>
                <a:gd name="T7" fmla="*/ 51 h 149"/>
                <a:gd name="T8" fmla="*/ 49 w 98"/>
                <a:gd name="T9" fmla="*/ 85 h 149"/>
                <a:gd name="T10" fmla="*/ 98 w 98"/>
                <a:gd name="T11" fmla="*/ 2 h 149"/>
                <a:gd name="T12" fmla="*/ 98 w 98"/>
                <a:gd name="T13" fmla="*/ 102 h 149"/>
                <a:gd name="T14" fmla="*/ 47 w 98"/>
                <a:gd name="T15" fmla="*/ 149 h 149"/>
                <a:gd name="T16" fmla="*/ 3 w 98"/>
                <a:gd name="T17" fmla="*/ 123 h 149"/>
                <a:gd name="T18" fmla="*/ 30 w 98"/>
                <a:gd name="T19" fmla="*/ 118 h 149"/>
                <a:gd name="T20" fmla="*/ 50 w 98"/>
                <a:gd name="T21" fmla="*/ 128 h 149"/>
                <a:gd name="T22" fmla="*/ 72 w 98"/>
                <a:gd name="T23" fmla="*/ 105 h 149"/>
                <a:gd name="T24" fmla="*/ 72 w 98"/>
                <a:gd name="T25" fmla="*/ 93 h 149"/>
                <a:gd name="T26" fmla="*/ 71 w 98"/>
                <a:gd name="T27" fmla="*/ 92 h 149"/>
                <a:gd name="T28" fmla="*/ 44 w 98"/>
                <a:gd name="T29" fmla="*/ 108 h 149"/>
                <a:gd name="T30" fmla="*/ 0 w 98"/>
                <a:gd name="T31" fmla="*/ 55 h 149"/>
                <a:gd name="T32" fmla="*/ 42 w 98"/>
                <a:gd name="T33" fmla="*/ 0 h 149"/>
                <a:gd name="T34" fmla="*/ 73 w 98"/>
                <a:gd name="T35" fmla="*/ 15 h 149"/>
                <a:gd name="T36" fmla="*/ 73 w 98"/>
                <a:gd name="T37" fmla="*/ 15 h 149"/>
                <a:gd name="T38" fmla="*/ 75 w 98"/>
                <a:gd name="T39" fmla="*/ 2 h 149"/>
                <a:gd name="T40" fmla="*/ 98 w 98"/>
                <a:gd name="T41" fmla="*/ 2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8" h="149">
                  <a:moveTo>
                    <a:pt x="49" y="85"/>
                  </a:moveTo>
                  <a:cubicBezTo>
                    <a:pt x="70" y="85"/>
                    <a:pt x="72" y="64"/>
                    <a:pt x="72" y="50"/>
                  </a:cubicBezTo>
                  <a:cubicBezTo>
                    <a:pt x="72" y="33"/>
                    <a:pt x="64" y="20"/>
                    <a:pt x="49" y="20"/>
                  </a:cubicBezTo>
                  <a:cubicBezTo>
                    <a:pt x="39" y="20"/>
                    <a:pt x="28" y="27"/>
                    <a:pt x="28" y="51"/>
                  </a:cubicBezTo>
                  <a:cubicBezTo>
                    <a:pt x="28" y="64"/>
                    <a:pt x="29" y="85"/>
                    <a:pt x="49" y="85"/>
                  </a:cubicBezTo>
                  <a:close/>
                  <a:moveTo>
                    <a:pt x="98" y="2"/>
                  </a:moveTo>
                  <a:cubicBezTo>
                    <a:pt x="98" y="102"/>
                    <a:pt x="98" y="102"/>
                    <a:pt x="98" y="102"/>
                  </a:cubicBezTo>
                  <a:cubicBezTo>
                    <a:pt x="98" y="119"/>
                    <a:pt x="97" y="148"/>
                    <a:pt x="47" y="149"/>
                  </a:cubicBezTo>
                  <a:cubicBezTo>
                    <a:pt x="26" y="149"/>
                    <a:pt x="7" y="141"/>
                    <a:pt x="3" y="123"/>
                  </a:cubicBezTo>
                  <a:cubicBezTo>
                    <a:pt x="30" y="118"/>
                    <a:pt x="30" y="118"/>
                    <a:pt x="30" y="118"/>
                  </a:cubicBezTo>
                  <a:cubicBezTo>
                    <a:pt x="32" y="123"/>
                    <a:pt x="35" y="128"/>
                    <a:pt x="50" y="128"/>
                  </a:cubicBezTo>
                  <a:cubicBezTo>
                    <a:pt x="65" y="128"/>
                    <a:pt x="72" y="122"/>
                    <a:pt x="72" y="105"/>
                  </a:cubicBezTo>
                  <a:cubicBezTo>
                    <a:pt x="72" y="93"/>
                    <a:pt x="72" y="93"/>
                    <a:pt x="72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67" y="100"/>
                    <a:pt x="60" y="108"/>
                    <a:pt x="44" y="108"/>
                  </a:cubicBezTo>
                  <a:cubicBezTo>
                    <a:pt x="19" y="108"/>
                    <a:pt x="0" y="91"/>
                    <a:pt x="0" y="55"/>
                  </a:cubicBezTo>
                  <a:cubicBezTo>
                    <a:pt x="0" y="20"/>
                    <a:pt x="20" y="0"/>
                    <a:pt x="42" y="0"/>
                  </a:cubicBezTo>
                  <a:cubicBezTo>
                    <a:pt x="63" y="0"/>
                    <a:pt x="71" y="10"/>
                    <a:pt x="73" y="15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5" y="2"/>
                    <a:pt x="75" y="2"/>
                    <a:pt x="75" y="2"/>
                  </a:cubicBezTo>
                  <a:lnTo>
                    <a:pt x="98" y="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843760" y="4678363"/>
              <a:ext cx="58738" cy="26988"/>
            </a:xfrm>
            <a:custGeom>
              <a:avLst/>
              <a:gdLst>
                <a:gd name="T0" fmla="*/ 14 w 37"/>
                <a:gd name="T1" fmla="*/ 2 h 17"/>
                <a:gd name="T2" fmla="*/ 9 w 37"/>
                <a:gd name="T3" fmla="*/ 2 h 17"/>
                <a:gd name="T4" fmla="*/ 9 w 37"/>
                <a:gd name="T5" fmla="*/ 17 h 17"/>
                <a:gd name="T6" fmla="*/ 6 w 37"/>
                <a:gd name="T7" fmla="*/ 17 h 17"/>
                <a:gd name="T8" fmla="*/ 6 w 37"/>
                <a:gd name="T9" fmla="*/ 2 h 17"/>
                <a:gd name="T10" fmla="*/ 0 w 37"/>
                <a:gd name="T11" fmla="*/ 2 h 17"/>
                <a:gd name="T12" fmla="*/ 0 w 37"/>
                <a:gd name="T13" fmla="*/ 0 h 17"/>
                <a:gd name="T14" fmla="*/ 14 w 37"/>
                <a:gd name="T15" fmla="*/ 0 h 17"/>
                <a:gd name="T16" fmla="*/ 14 w 37"/>
                <a:gd name="T17" fmla="*/ 2 h 17"/>
                <a:gd name="T18" fmla="*/ 37 w 37"/>
                <a:gd name="T19" fmla="*/ 17 h 17"/>
                <a:gd name="T20" fmla="*/ 34 w 37"/>
                <a:gd name="T21" fmla="*/ 17 h 17"/>
                <a:gd name="T22" fmla="*/ 34 w 37"/>
                <a:gd name="T23" fmla="*/ 2 h 17"/>
                <a:gd name="T24" fmla="*/ 34 w 37"/>
                <a:gd name="T25" fmla="*/ 2 h 17"/>
                <a:gd name="T26" fmla="*/ 29 w 37"/>
                <a:gd name="T27" fmla="*/ 17 h 17"/>
                <a:gd name="T28" fmla="*/ 27 w 37"/>
                <a:gd name="T29" fmla="*/ 17 h 17"/>
                <a:gd name="T30" fmla="*/ 21 w 37"/>
                <a:gd name="T31" fmla="*/ 2 h 17"/>
                <a:gd name="T32" fmla="*/ 20 w 37"/>
                <a:gd name="T33" fmla="*/ 2 h 17"/>
                <a:gd name="T34" fmla="*/ 20 w 37"/>
                <a:gd name="T35" fmla="*/ 17 h 17"/>
                <a:gd name="T36" fmla="*/ 18 w 37"/>
                <a:gd name="T37" fmla="*/ 17 h 17"/>
                <a:gd name="T38" fmla="*/ 18 w 37"/>
                <a:gd name="T39" fmla="*/ 0 h 17"/>
                <a:gd name="T40" fmla="*/ 22 w 37"/>
                <a:gd name="T41" fmla="*/ 0 h 17"/>
                <a:gd name="T42" fmla="*/ 28 w 37"/>
                <a:gd name="T43" fmla="*/ 13 h 17"/>
                <a:gd name="T44" fmla="*/ 33 w 37"/>
                <a:gd name="T45" fmla="*/ 0 h 17"/>
                <a:gd name="T46" fmla="*/ 37 w 37"/>
                <a:gd name="T47" fmla="*/ 0 h 17"/>
                <a:gd name="T48" fmla="*/ 37 w 37"/>
                <a:gd name="T4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7" h="17">
                  <a:moveTo>
                    <a:pt x="14" y="2"/>
                  </a:moveTo>
                  <a:lnTo>
                    <a:pt x="9" y="2"/>
                  </a:lnTo>
                  <a:lnTo>
                    <a:pt x="9" y="17"/>
                  </a:lnTo>
                  <a:lnTo>
                    <a:pt x="6" y="17"/>
                  </a:lnTo>
                  <a:lnTo>
                    <a:pt x="6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2"/>
                  </a:lnTo>
                  <a:close/>
                  <a:moveTo>
                    <a:pt x="37" y="17"/>
                  </a:moveTo>
                  <a:lnTo>
                    <a:pt x="34" y="17"/>
                  </a:lnTo>
                  <a:lnTo>
                    <a:pt x="34" y="2"/>
                  </a:lnTo>
                  <a:lnTo>
                    <a:pt x="34" y="2"/>
                  </a:lnTo>
                  <a:lnTo>
                    <a:pt x="29" y="17"/>
                  </a:lnTo>
                  <a:lnTo>
                    <a:pt x="27" y="17"/>
                  </a:lnTo>
                  <a:lnTo>
                    <a:pt x="21" y="2"/>
                  </a:lnTo>
                  <a:lnTo>
                    <a:pt x="20" y="2"/>
                  </a:lnTo>
                  <a:lnTo>
                    <a:pt x="20" y="17"/>
                  </a:lnTo>
                  <a:lnTo>
                    <a:pt x="18" y="17"/>
                  </a:lnTo>
                  <a:lnTo>
                    <a:pt x="18" y="0"/>
                  </a:lnTo>
                  <a:lnTo>
                    <a:pt x="22" y="0"/>
                  </a:lnTo>
                  <a:lnTo>
                    <a:pt x="28" y="13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/>
            </a:p>
          </p:txBody>
        </p:sp>
      </p:grpSp>
    </p:spTree>
    <p:extLst>
      <p:ext uri="{BB962C8B-B14F-4D97-AF65-F5344CB8AC3E}">
        <p14:creationId xmlns:p14="http://schemas.microsoft.com/office/powerpoint/2010/main" val="223994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1" y="357717"/>
            <a:ext cx="11353799" cy="5708649"/>
          </a:xfrm>
        </p:spPr>
        <p:txBody>
          <a:bodyPr/>
          <a:lstStyle>
            <a:lvl1pPr>
              <a:spcBef>
                <a:spcPts val="0"/>
              </a:spcBef>
              <a:defRPr sz="4000"/>
            </a:lvl1pPr>
            <a:lvl2pPr marL="478355" indent="-478355">
              <a:spcBef>
                <a:spcPts val="0"/>
              </a:spcBef>
              <a:buClrTx/>
              <a:buSzPct val="100000"/>
              <a:buFont typeface="+mj-lt"/>
              <a:buAutoNum type="arabicPeriod"/>
              <a:defRPr sz="40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fr-FR" noProof="0" dirty="0"/>
              <a:t>Cliquez pour modifier le contenu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826061" y="6332195"/>
            <a:ext cx="65" cy="1642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kumimoji="0" lang="fr-FR" sz="1067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7743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18359" y="357717"/>
            <a:ext cx="8129119" cy="5708649"/>
          </a:xfrm>
        </p:spPr>
        <p:txBody>
          <a:bodyPr>
            <a:normAutofit/>
          </a:bodyPr>
          <a:lstStyle>
            <a:lvl1pPr>
              <a:lnSpc>
                <a:spcPct val="85000"/>
              </a:lnSpc>
              <a:spcBef>
                <a:spcPts val="0"/>
              </a:spcBef>
              <a:buNone/>
              <a:defRPr sz="7333" baseline="0"/>
            </a:lvl1pPr>
            <a:lvl2pPr>
              <a:lnSpc>
                <a:spcPct val="85000"/>
              </a:lnSpc>
              <a:spcBef>
                <a:spcPts val="0"/>
              </a:spcBef>
              <a:defRPr sz="7333"/>
            </a:lvl2pPr>
            <a:lvl3pPr>
              <a:defRPr sz="7333"/>
            </a:lvl3pPr>
            <a:lvl4pPr>
              <a:defRPr sz="7333"/>
            </a:lvl4pPr>
            <a:lvl5pPr>
              <a:defRPr sz="7333"/>
            </a:lvl5pPr>
          </a:lstStyle>
          <a:p>
            <a:pPr lvl="0"/>
            <a:r>
              <a:rPr lang="fr-FR" noProof="0" dirty="0"/>
              <a:t>Cliquez pour modifier le nom de la section </a:t>
            </a:r>
          </a:p>
          <a:p>
            <a:pPr lvl="1"/>
            <a:r>
              <a:rPr lang="fr-FR" noProof="0" dirty="0"/>
              <a:t>Deuxième niveau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826061" y="6332195"/>
            <a:ext cx="65" cy="1642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kumimoji="0" lang="fr-FR" sz="1067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999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19101" y="1579034"/>
            <a:ext cx="5289240" cy="4487332"/>
          </a:xfrm>
        </p:spPr>
        <p:txBody>
          <a:bodyPr>
            <a:normAutofit/>
          </a:bodyPr>
          <a:lstStyle>
            <a:lvl1pPr>
              <a:defRPr sz="1867" baseline="0"/>
            </a:lvl1pPr>
            <a:lvl2pPr>
              <a:defRPr sz="1867" baseline="0">
                <a:solidFill>
                  <a:schemeClr val="tx1"/>
                </a:solidFill>
              </a:defRPr>
            </a:lvl2pPr>
            <a:lvl3pPr>
              <a:defRPr sz="1867" baseline="0">
                <a:solidFill>
                  <a:schemeClr val="tx1"/>
                </a:solidFill>
              </a:defRPr>
            </a:lvl3pPr>
            <a:lvl4pPr>
              <a:defRPr sz="1867" baseline="0">
                <a:solidFill>
                  <a:schemeClr val="tx1"/>
                </a:solidFill>
              </a:defRPr>
            </a:lvl4pPr>
            <a:lvl5pPr>
              <a:defRPr sz="1867" baseline="0">
                <a:solidFill>
                  <a:schemeClr val="tx1"/>
                </a:solidFill>
              </a:defRPr>
            </a:lvl5pPr>
            <a:lvl6pPr>
              <a:defRPr sz="1867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86393" y="1578264"/>
            <a:ext cx="5286507" cy="4485891"/>
          </a:xfrm>
        </p:spPr>
        <p:txBody>
          <a:bodyPr>
            <a:normAutofit/>
          </a:bodyPr>
          <a:lstStyle>
            <a:lvl1pPr>
              <a:defRPr sz="1867"/>
            </a:lvl1pPr>
            <a:lvl2pPr>
              <a:defRPr sz="1867">
                <a:solidFill>
                  <a:schemeClr val="tx1"/>
                </a:solidFill>
              </a:defRPr>
            </a:lvl2pPr>
            <a:lvl3pPr>
              <a:defRPr sz="1867">
                <a:solidFill>
                  <a:schemeClr val="tx1"/>
                </a:solidFill>
              </a:defRPr>
            </a:lvl3pPr>
            <a:lvl4pPr>
              <a:defRPr sz="1867">
                <a:solidFill>
                  <a:schemeClr val="tx1"/>
                </a:solidFill>
              </a:defRPr>
            </a:lvl4pPr>
            <a:lvl5pPr>
              <a:defRPr sz="1867">
                <a:solidFill>
                  <a:schemeClr val="tx1"/>
                </a:solidFill>
              </a:defRPr>
            </a:lvl5pPr>
            <a:lvl6pPr>
              <a:defRPr sz="1867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826061" y="6332195"/>
            <a:ext cx="65" cy="1642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kumimoji="0" lang="fr-FR" sz="1067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639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826061" y="6332195"/>
            <a:ext cx="65" cy="1642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kumimoji="0" lang="fr-FR" sz="1067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096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pleine p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fr-FR" noProof="0" dirty="0"/>
              <a:t>Cliquez sur l'icône pour ajouter une photo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161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26061" y="6332195"/>
            <a:ext cx="65" cy="16421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kumimoji="0" lang="fr-FR" sz="1067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157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7DFA08-5257-0F03-FCCB-6EF7BF950B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521C6D-04CB-51AB-A44F-46226921E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9682CF-020E-1105-5880-95EA33C0C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26D925-D8A2-40F1-FF5A-D73C6AC92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C3FB602-562A-AB41-0BCC-F165F5999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394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9100" y="356659"/>
            <a:ext cx="11353800" cy="99165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Cliquez pour modifier le titre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9100" y="1579034"/>
            <a:ext cx="11353800" cy="448733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9" name="Text Placeholder 10"/>
          <p:cNvSpPr txBox="1">
            <a:spLocks/>
          </p:cNvSpPr>
          <p:nvPr/>
        </p:nvSpPr>
        <p:spPr>
          <a:xfrm>
            <a:off x="419100" y="6047314"/>
            <a:ext cx="366680" cy="446615"/>
          </a:xfrm>
          <a:prstGeom prst="rect">
            <a:avLst/>
          </a:prstGeom>
        </p:spPr>
        <p:txBody>
          <a:bodyPr wrap="square" lIns="9600" tIns="0" rIns="0" bIns="0" anchor="b">
            <a:norm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1"/>
              </a:buClr>
              <a:buSzTx/>
              <a:buFont typeface="Helvetica 75" panose="020B0804020202020204" pitchFamily="34" charset="0"/>
              <a:buNone/>
              <a:tabLst/>
              <a:defRPr lang="fr-FR" sz="1200" kern="1200" baseline="0" dirty="0" smtClean="0">
                <a:solidFill>
                  <a:schemeClr val="tx1">
                    <a:lumMod val="50000"/>
                  </a:schemeClr>
                </a:solidFill>
                <a:latin typeface="Helvetica 75" panose="020B0804020202020204" pitchFamily="34" charset="0"/>
                <a:ea typeface="+mn-ea"/>
                <a:cs typeface="+mn-cs"/>
              </a:defRPr>
            </a:lvl1pPr>
            <a:lvl2pPr marL="688975" indent="-231775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2pPr>
            <a:lvl3pPr marL="12446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baseline="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3pPr>
            <a:lvl4pPr marL="1663700" indent="-28575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 smtClean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4pPr>
            <a:lvl5pPr marL="2251075" indent="-596900" algn="l" defTabSz="914400" rtl="0" eaLnBrk="1" fontAlgn="base" latinLnBrk="0" hangingPunct="1">
              <a:spcBef>
                <a:spcPct val="0"/>
              </a:spcBef>
              <a:spcAft>
                <a:spcPts val="600"/>
              </a:spcAft>
              <a:buFont typeface="Helvetica 45 Light" pitchFamily="34" charset="0"/>
              <a:buChar char="–"/>
              <a:defRPr lang="fr-FR" sz="2000" kern="1200" dirty="0">
                <a:solidFill>
                  <a:schemeClr val="tx1"/>
                </a:solidFill>
                <a:latin typeface="Helvetica 75" panose="020B0804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917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ts val="1600"/>
              </a:spcAft>
              <a:buClr>
                <a:srgbClr val="FFFFFF"/>
              </a:buClr>
              <a:buSzTx/>
              <a:buFont typeface="Helvetica 75" panose="020B0804020202020204" pitchFamily="34" charset="0"/>
              <a:buNone/>
              <a:tabLst/>
              <a:defRPr/>
            </a:pPr>
            <a:fld id="{8702007A-2642-4DC4-A457-FD791426C840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pPr marL="0" marR="0" lvl="0" indent="0" algn="l" defTabSz="1219170" rtl="0" eaLnBrk="1" fontAlgn="base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1600"/>
                </a:spcAft>
                <a:buClr>
                  <a:srgbClr val="FFFFFF"/>
                </a:buClr>
                <a:buSzTx/>
                <a:buFont typeface="Helvetica 75" panose="020B0804020202020204" pitchFamily="34" charset="0"/>
                <a:buNone/>
                <a:tabLst/>
                <a:defRPr/>
              </a:pPr>
              <a:t>‹N°›</a:t>
            </a:fld>
            <a:endParaRPr kumimoji="0" lang="fr-FR" sz="1067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75 Bold" panose="020B0804020202020204" pitchFamily="34" charset="0"/>
              <a:ea typeface="+mn-ea"/>
              <a:cs typeface="+mn-cs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26DDB04-9F57-4692-9226-DABDD0A1C855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501217" y="6695441"/>
            <a:ext cx="1227667" cy="164212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67">
                <a:solidFill>
                  <a:srgbClr val="ED7D31"/>
                </a:solidFill>
                <a:latin typeface="Helvetica 75 Bold" panose="020B0804020202020204" pitchFamily="34" charset="0"/>
              </a:rPr>
              <a:t>Orange Restricted</a:t>
            </a:r>
          </a:p>
        </p:txBody>
      </p:sp>
    </p:spTree>
    <p:extLst>
      <p:ext uri="{BB962C8B-B14F-4D97-AF65-F5344CB8AC3E}">
        <p14:creationId xmlns:p14="http://schemas.microsoft.com/office/powerpoint/2010/main" val="1753229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marL="0" indent="0" algn="l" defTabSz="1219170" rtl="0" eaLnBrk="1" latinLnBrk="0" hangingPunct="1">
        <a:lnSpc>
          <a:spcPct val="90000"/>
        </a:lnSpc>
        <a:spcBef>
          <a:spcPct val="0"/>
        </a:spcBef>
        <a:buNone/>
        <a:defRPr sz="2667" kern="1200" spc="-27" baseline="0">
          <a:solidFill>
            <a:schemeClr val="bg2"/>
          </a:solidFill>
          <a:latin typeface="Helvetica 75 Bold" panose="020B0804020202020204" pitchFamily="34" charset="0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90000"/>
        </a:lnSpc>
        <a:spcBef>
          <a:spcPts val="800"/>
        </a:spcBef>
        <a:buClr>
          <a:schemeClr val="bg1"/>
        </a:buClr>
        <a:buSzPct val="25000"/>
        <a:buFont typeface="Calibri" panose="020F0502020204030204" pitchFamily="34" charset="0"/>
        <a:buNone/>
        <a:tabLst/>
        <a:defRPr sz="1867" kern="1200" spc="-27" baseline="0">
          <a:solidFill>
            <a:schemeClr val="bg2"/>
          </a:solidFill>
          <a:latin typeface="Helvetica 75 Bold" panose="020B0804020202020204" pitchFamily="34" charset="0"/>
          <a:ea typeface="+mn-ea"/>
          <a:cs typeface="+mn-cs"/>
        </a:defRPr>
      </a:lvl1pPr>
      <a:lvl2pPr marL="0" indent="0" algn="l" defTabSz="1219170" rtl="0" eaLnBrk="1" latinLnBrk="0" hangingPunct="1">
        <a:lnSpc>
          <a:spcPct val="90000"/>
        </a:lnSpc>
        <a:spcBef>
          <a:spcPts val="800"/>
        </a:spcBef>
        <a:buClr>
          <a:schemeClr val="bg1"/>
        </a:buClr>
        <a:buSzPct val="25000"/>
        <a:buFont typeface="Calibri" panose="020F0502020204030204" pitchFamily="34" charset="0"/>
        <a:buNone/>
        <a:defRPr sz="1867" kern="1200" spc="-27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2pPr>
      <a:lvl3pPr marL="241294" indent="-241294" algn="l" defTabSz="1219170" rtl="0" eaLnBrk="1" latinLnBrk="0" hangingPunct="1">
        <a:lnSpc>
          <a:spcPct val="90000"/>
        </a:lnSpc>
        <a:spcBef>
          <a:spcPts val="800"/>
        </a:spcBef>
        <a:buClr>
          <a:schemeClr val="bg2"/>
        </a:buClr>
        <a:buFont typeface="Wingdings" panose="05000000000000000000" pitchFamily="2" charset="2"/>
        <a:buChar char="§"/>
        <a:defRPr sz="1867" kern="1200" spc="-27" baseline="0">
          <a:solidFill>
            <a:schemeClr val="tx1"/>
          </a:solidFill>
          <a:latin typeface="Helvetica 75 Bold" panose="020B0804020202020204" pitchFamily="34" charset="0"/>
          <a:ea typeface="+mn-ea"/>
          <a:cs typeface="+mn-cs"/>
        </a:defRPr>
      </a:lvl3pPr>
      <a:lvl4pPr marL="543970" indent="-253994" algn="l" defTabSz="1219170" rtl="0" eaLnBrk="1" latinLnBrk="0" hangingPunct="1">
        <a:lnSpc>
          <a:spcPct val="90000"/>
        </a:lnSpc>
        <a:spcBef>
          <a:spcPct val="20000"/>
        </a:spcBef>
        <a:buFont typeface="Arial" panose="020B0604020202020204" pitchFamily="34" charset="0"/>
        <a:buChar char="–"/>
        <a:defRPr sz="1867" kern="1200" spc="-27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4pPr>
      <a:lvl5pPr marL="793731" indent="-230712" algn="l" defTabSz="121917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Font typeface="Arial" panose="020B0604020202020204" pitchFamily="34" charset="0"/>
        <a:buChar char="–"/>
        <a:defRPr sz="1867" kern="1200" spc="-27" baseline="0">
          <a:solidFill>
            <a:schemeClr val="tx1"/>
          </a:solidFill>
          <a:latin typeface="Helvetica 55 Roman" panose="000B0500000000000000" pitchFamily="34" charset="0"/>
          <a:ea typeface="+mn-ea"/>
          <a:cs typeface="+mn-cs"/>
        </a:defRPr>
      </a:lvl5pPr>
      <a:lvl6pPr marL="1066773" indent="-253994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67" kern="1200">
          <a:solidFill>
            <a:schemeClr val="tx1"/>
          </a:solidFill>
          <a:latin typeface="Helvetica 55 Roman" panose="020B0604020202020204" pitchFamily="34" charset="0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C0AA603-81E8-2351-A221-B8A0800C9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E966898-AF71-131C-3528-B1763416D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50BEEF-34C6-5BCC-513B-7BFF2AC3C8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B43F6-5AF8-45A9-ADA3-C7FB0A9E1E84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074A6B-B0F8-C18C-F7A9-78D50E008D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B8AF4B-B66B-D85A-524F-F73173DABF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80EA4-56FA-49FD-B60E-AB4813D52E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707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 10">
            <a:extLst>
              <a:ext uri="{FF2B5EF4-FFF2-40B4-BE49-F238E27FC236}">
                <a16:creationId xmlns:a16="http://schemas.microsoft.com/office/drawing/2014/main" id="{4F8F23C5-4D22-8DE1-44FC-EA94099D49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956" y="-331499"/>
            <a:ext cx="6571737" cy="458112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E3DFD0D7-E519-F90D-584A-D724C1C839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9101" y="357718"/>
            <a:ext cx="6438900" cy="3069167"/>
          </a:xfrm>
        </p:spPr>
        <p:txBody>
          <a:bodyPr/>
          <a:lstStyle/>
          <a:p>
            <a:r>
              <a:rPr lang="fr-FR" dirty="0"/>
              <a:t>README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C3D11CA2-47A1-E759-3FBD-3B2B1276F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868" y="3604685"/>
            <a:ext cx="7340170" cy="1713591"/>
          </a:xfrm>
        </p:spPr>
        <p:txBody>
          <a:bodyPr/>
          <a:lstStyle/>
          <a:p>
            <a:r>
              <a:rPr lang="en-US" dirty="0"/>
              <a:t>This documents gives you </a:t>
            </a:r>
            <a:r>
              <a:rPr lang="en-US" dirty="0">
                <a:solidFill>
                  <a:schemeClr val="bg2"/>
                </a:solidFill>
              </a:rPr>
              <a:t>some examples </a:t>
            </a:r>
            <a:r>
              <a:rPr lang="en-US" dirty="0"/>
              <a:t>to describe how your application informs end users and how the data flows across all actors.</a:t>
            </a:r>
          </a:p>
          <a:p>
            <a:r>
              <a:rPr lang="en-US" dirty="0"/>
              <a:t>You have two choices :</a:t>
            </a:r>
          </a:p>
          <a:p>
            <a:r>
              <a:rPr lang="en-US" dirty="0"/>
              <a:t>1. Send us your existing document if you already have one</a:t>
            </a:r>
          </a:p>
          <a:p>
            <a:r>
              <a:rPr lang="en-US" dirty="0"/>
              <a:t>2. Create a new one by getting inspiration from this document</a:t>
            </a:r>
          </a:p>
        </p:txBody>
      </p:sp>
    </p:spTree>
    <p:extLst>
      <p:ext uri="{BB962C8B-B14F-4D97-AF65-F5344CB8AC3E}">
        <p14:creationId xmlns:p14="http://schemas.microsoft.com/office/powerpoint/2010/main" val="123653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52E01519-D93C-5003-7DF5-FECF1D2BE1C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Data journey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CE4AF297-B5CC-39A9-B26E-78A8086A8779}"/>
              </a:ext>
            </a:extLst>
          </p:cNvPr>
          <p:cNvSpPr txBox="1">
            <a:spLocks/>
          </p:cNvSpPr>
          <p:nvPr/>
        </p:nvSpPr>
        <p:spPr>
          <a:xfrm>
            <a:off x="418359" y="2169424"/>
            <a:ext cx="6707292" cy="1713591"/>
          </a:xfrm>
          <a:prstGeom prst="rect">
            <a:avLst/>
          </a:prstGeom>
        </p:spPr>
        <p:txBody>
          <a:bodyPr/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tabLst/>
              <a:defRPr sz="1867" kern="1200" spc="-27" baseline="0">
                <a:solidFill>
                  <a:schemeClr val="bg2"/>
                </a:solidFill>
                <a:latin typeface="Helvetica 75 Bold" panose="020B0804020202020204" pitchFamily="34" charset="0"/>
                <a:ea typeface="+mn-ea"/>
                <a:cs typeface="+mn-cs"/>
              </a:defRPr>
            </a:lvl1pPr>
            <a:lvl2pPr marL="0" indent="0" algn="l" defTabSz="121917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defRPr sz="1867" kern="1200" spc="-27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2pPr>
            <a:lvl3pPr marL="241294" indent="-241294" algn="l" defTabSz="121917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867" kern="1200" spc="-27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3pPr>
            <a:lvl4pPr marL="543970" indent="-253994" algn="l" defTabSz="121917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867" kern="1200" spc="-27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4pPr>
            <a:lvl5pPr marL="793731" indent="-230712" algn="l" defTabSz="121917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67" kern="1200" spc="-27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5pPr>
            <a:lvl6pPr marL="1066773" indent="-253994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67" kern="1200">
                <a:solidFill>
                  <a:schemeClr val="tx1"/>
                </a:solidFill>
                <a:latin typeface="Helvetica 55 Roman" panose="020B0604020202020204" pitchFamily="34" charset="0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 panose="020F0502020204030204" pitchFamily="34" charset="0"/>
              <a:buNone/>
              <a:tabLst/>
              <a:defRPr/>
            </a:pPr>
            <a:r>
              <a:rPr kumimoji="0" lang="en-US" sz="1867" b="0" i="0" u="none" strike="noStrike" kern="1200" cap="none" spc="-2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Indicate actors involved in processing the data as well as the geography in which they are located.</a:t>
            </a:r>
          </a:p>
        </p:txBody>
      </p:sp>
    </p:spTree>
    <p:extLst>
      <p:ext uri="{BB962C8B-B14F-4D97-AF65-F5344CB8AC3E}">
        <p14:creationId xmlns:p14="http://schemas.microsoft.com/office/powerpoint/2010/main" val="2740360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adre 30">
            <a:extLst>
              <a:ext uri="{FF2B5EF4-FFF2-40B4-BE49-F238E27FC236}">
                <a16:creationId xmlns:a16="http://schemas.microsoft.com/office/drawing/2014/main" id="{474888BE-5ECF-7826-9B3A-0D833340C9D7}"/>
              </a:ext>
            </a:extLst>
          </p:cNvPr>
          <p:cNvSpPr/>
          <p:nvPr/>
        </p:nvSpPr>
        <p:spPr>
          <a:xfrm>
            <a:off x="567239" y="932200"/>
            <a:ext cx="5030141" cy="3986386"/>
          </a:xfrm>
          <a:prstGeom prst="frame">
            <a:avLst>
              <a:gd name="adj1" fmla="val 2305"/>
            </a:avLst>
          </a:prstGeom>
          <a:solidFill>
            <a:srgbClr val="FFFFFF">
              <a:lumMod val="50000"/>
            </a:srgbClr>
          </a:solidFill>
          <a:ln w="25400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75 Bold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BD32C9D-A787-4A76-2055-B3ECEEBF04D2}"/>
              </a:ext>
            </a:extLst>
          </p:cNvPr>
          <p:cNvSpPr txBox="1">
            <a:spLocks/>
          </p:cNvSpPr>
          <p:nvPr/>
        </p:nvSpPr>
        <p:spPr>
          <a:xfrm>
            <a:off x="314325" y="268288"/>
            <a:ext cx="8515350" cy="7429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spc="-20" baseline="0">
                <a:solidFill>
                  <a:schemeClr val="bg2"/>
                </a:solidFill>
                <a:latin typeface="Helvetica 75 Bold" panose="020B0804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2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Data Lifecycle Diagram (example 1)</a:t>
            </a:r>
            <a:endParaRPr kumimoji="0" lang="en-US" sz="1600" b="0" i="0" u="none" strike="noStrike" kern="1200" cap="none" spc="-20" normalizeH="0" baseline="0" noProof="0">
              <a:ln>
                <a:noFill/>
              </a:ln>
              <a:solidFill>
                <a:srgbClr val="FF7900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5" name="Cadre 4">
            <a:extLst>
              <a:ext uri="{FF2B5EF4-FFF2-40B4-BE49-F238E27FC236}">
                <a16:creationId xmlns:a16="http://schemas.microsoft.com/office/drawing/2014/main" id="{9382D35E-8DB1-B29B-4E82-982720859AE6}"/>
              </a:ext>
            </a:extLst>
          </p:cNvPr>
          <p:cNvSpPr/>
          <p:nvPr/>
        </p:nvSpPr>
        <p:spPr>
          <a:xfrm>
            <a:off x="770424" y="1904013"/>
            <a:ext cx="1296144" cy="1294260"/>
          </a:xfrm>
          <a:prstGeom prst="frame">
            <a:avLst/>
          </a:prstGeom>
          <a:solidFill>
            <a:srgbClr val="00B050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Third</a:t>
            </a:r>
            <a:r>
              <a:rPr kumimoji="0" lang="fr-FR" sz="1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-party app</a:t>
            </a:r>
          </a:p>
        </p:txBody>
      </p:sp>
      <p:sp>
        <p:nvSpPr>
          <p:cNvPr id="6" name="Cadre 5">
            <a:extLst>
              <a:ext uri="{FF2B5EF4-FFF2-40B4-BE49-F238E27FC236}">
                <a16:creationId xmlns:a16="http://schemas.microsoft.com/office/drawing/2014/main" id="{75006FA3-DC0A-22FE-8B7E-7C32A13C8F50}"/>
              </a:ext>
            </a:extLst>
          </p:cNvPr>
          <p:cNvSpPr/>
          <p:nvPr/>
        </p:nvSpPr>
        <p:spPr>
          <a:xfrm>
            <a:off x="3931913" y="2187108"/>
            <a:ext cx="1296144" cy="720080"/>
          </a:xfrm>
          <a:prstGeom prst="frame">
            <a:avLst/>
          </a:prstGeom>
          <a:solidFill>
            <a:srgbClr val="00B050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MyApp</a:t>
            </a:r>
            <a:endParaRPr kumimoji="0" lang="fr-FR" sz="1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75 Bold"/>
              <a:ea typeface="+mn-ea"/>
              <a:cs typeface="+mn-cs"/>
            </a:endParaRP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B9003FCA-36B6-B72D-70B2-EC2EB77E4329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 flipV="1">
            <a:off x="2066568" y="2547148"/>
            <a:ext cx="1865345" cy="3995"/>
          </a:xfrm>
          <a:prstGeom prst="straightConnector1">
            <a:avLst/>
          </a:prstGeom>
          <a:noFill/>
          <a:ln w="9525" cap="flat" cmpd="sng" algn="ctr">
            <a:solidFill>
              <a:srgbClr val="8F8F8F"/>
            </a:solidFill>
            <a:prstDash val="solid"/>
            <a:tailEnd type="arrow"/>
          </a:ln>
          <a:effectLst/>
        </p:spPr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B2F03524-45A9-2C8A-53D7-70280829D0A2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5228057" y="2547148"/>
            <a:ext cx="1445481" cy="0"/>
          </a:xfrm>
          <a:prstGeom prst="straightConnector1">
            <a:avLst/>
          </a:prstGeom>
          <a:noFill/>
          <a:ln w="9525" cap="flat" cmpd="sng" algn="ctr">
            <a:solidFill>
              <a:srgbClr val="8F8F8F"/>
            </a:solidFill>
            <a:prstDash val="solid"/>
            <a:tailEnd type="arrow"/>
          </a:ln>
          <a:effectLst/>
        </p:spPr>
      </p:cxnSp>
      <p:sp>
        <p:nvSpPr>
          <p:cNvPr id="14" name="ZoneTexte 13">
            <a:extLst>
              <a:ext uri="{FF2B5EF4-FFF2-40B4-BE49-F238E27FC236}">
                <a16:creationId xmlns:a16="http://schemas.microsoft.com/office/drawing/2014/main" id="{79E5FFD0-85DA-D917-8515-658BEB2AD02B}"/>
              </a:ext>
            </a:extLst>
          </p:cNvPr>
          <p:cNvSpPr txBox="1"/>
          <p:nvPr/>
        </p:nvSpPr>
        <p:spPr>
          <a:xfrm>
            <a:off x="4028780" y="2932871"/>
            <a:ext cx="1138220" cy="61555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Number</a:t>
            </a: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verification</a:t>
            </a: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 via API p</a:t>
            </a: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erformed</a:t>
            </a: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 by </a:t>
            </a: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my</a:t>
            </a: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company</a:t>
            </a:r>
            <a:endParaRPr kumimoji="0" lang="fr-F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75 Bold"/>
              <a:ea typeface="+mn-ea"/>
              <a:cs typeface="+mn-cs"/>
            </a:endParaRPr>
          </a:p>
        </p:txBody>
      </p:sp>
      <p:sp>
        <p:nvSpPr>
          <p:cNvPr id="16" name="Cadre 15">
            <a:extLst>
              <a:ext uri="{FF2B5EF4-FFF2-40B4-BE49-F238E27FC236}">
                <a16:creationId xmlns:a16="http://schemas.microsoft.com/office/drawing/2014/main" id="{8D1A51A4-C3FB-2888-FF08-6EEC591067F4}"/>
              </a:ext>
            </a:extLst>
          </p:cNvPr>
          <p:cNvSpPr/>
          <p:nvPr/>
        </p:nvSpPr>
        <p:spPr>
          <a:xfrm>
            <a:off x="9773306" y="268288"/>
            <a:ext cx="1800000" cy="720080"/>
          </a:xfrm>
          <a:prstGeom prst="frame">
            <a:avLst/>
          </a:prstGeom>
          <a:solidFill>
            <a:srgbClr val="FF79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Orange</a:t>
            </a:r>
          </a:p>
        </p:txBody>
      </p:sp>
      <p:sp>
        <p:nvSpPr>
          <p:cNvPr id="17" name="Cadre 16">
            <a:extLst>
              <a:ext uri="{FF2B5EF4-FFF2-40B4-BE49-F238E27FC236}">
                <a16:creationId xmlns:a16="http://schemas.microsoft.com/office/drawing/2014/main" id="{44D87896-FA3C-A787-1C2B-50A8D6D3CADD}"/>
              </a:ext>
            </a:extLst>
          </p:cNvPr>
          <p:cNvSpPr/>
          <p:nvPr/>
        </p:nvSpPr>
        <p:spPr>
          <a:xfrm>
            <a:off x="9773306" y="1061058"/>
            <a:ext cx="1800000" cy="720080"/>
          </a:xfrm>
          <a:prstGeom prst="frame">
            <a:avLst/>
          </a:prstGeom>
          <a:solidFill>
            <a:srgbClr val="00B050"/>
          </a:solidFill>
          <a:ln w="25400" cap="flat" cmpd="sng" algn="ctr">
            <a:solidFill>
              <a:srgbClr val="00B05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Analyzed item</a:t>
            </a: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75 Bold"/>
              <a:ea typeface="+mn-ea"/>
              <a:cs typeface="+mn-cs"/>
            </a:endParaRPr>
          </a:p>
        </p:txBody>
      </p:sp>
      <p:sp>
        <p:nvSpPr>
          <p:cNvPr id="18" name="Cadre 17">
            <a:extLst>
              <a:ext uri="{FF2B5EF4-FFF2-40B4-BE49-F238E27FC236}">
                <a16:creationId xmlns:a16="http://schemas.microsoft.com/office/drawing/2014/main" id="{3FC8978D-DB67-C4B7-F8E4-A1CC27D6C56F}"/>
              </a:ext>
            </a:extLst>
          </p:cNvPr>
          <p:cNvSpPr/>
          <p:nvPr/>
        </p:nvSpPr>
        <p:spPr>
          <a:xfrm>
            <a:off x="9773306" y="1853828"/>
            <a:ext cx="1800000" cy="720080"/>
          </a:xfrm>
          <a:prstGeom prst="frame">
            <a:avLst/>
          </a:prstGeom>
          <a:solidFill>
            <a:srgbClr val="0070C0"/>
          </a:solidFill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Europe &lt;country </a:t>
            </a:r>
            <a:r>
              <a:rPr kumimoji="0" lang="fr-FR" sz="1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here</a:t>
            </a:r>
            <a:r>
              <a: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&gt;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F3A836E-3CE4-43EB-2036-E47BECAF478B}"/>
              </a:ext>
            </a:extLst>
          </p:cNvPr>
          <p:cNvSpPr txBox="1"/>
          <p:nvPr/>
        </p:nvSpPr>
        <p:spPr>
          <a:xfrm>
            <a:off x="2176592" y="2284092"/>
            <a:ext cx="1483446" cy="153888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srgbClr val="FF79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My</a:t>
            </a: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FF79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 app </a:t>
            </a: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srgbClr val="FF79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payload</a:t>
            </a:r>
            <a:endParaRPr kumimoji="0" lang="fr-F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75 Bold"/>
              <a:ea typeface="+mn-ea"/>
              <a:cs typeface="+mn-cs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8BF68E7-38CB-2372-1547-BB23A093B9E8}"/>
              </a:ext>
            </a:extLst>
          </p:cNvPr>
          <p:cNvSpPr txBox="1"/>
          <p:nvPr/>
        </p:nvSpPr>
        <p:spPr>
          <a:xfrm>
            <a:off x="16379" y="2819390"/>
            <a:ext cx="625844" cy="153888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End user</a:t>
            </a:r>
          </a:p>
        </p:txBody>
      </p:sp>
      <p:sp>
        <p:nvSpPr>
          <p:cNvPr id="25" name="Cadre 24">
            <a:extLst>
              <a:ext uri="{FF2B5EF4-FFF2-40B4-BE49-F238E27FC236}">
                <a16:creationId xmlns:a16="http://schemas.microsoft.com/office/drawing/2014/main" id="{CE6B679A-5A47-17EF-A856-96F80B3CB173}"/>
              </a:ext>
            </a:extLst>
          </p:cNvPr>
          <p:cNvSpPr/>
          <p:nvPr/>
        </p:nvSpPr>
        <p:spPr>
          <a:xfrm>
            <a:off x="9773306" y="3439368"/>
            <a:ext cx="1800000" cy="720080"/>
          </a:xfrm>
          <a:prstGeom prst="frame">
            <a:avLst/>
          </a:prstGeom>
          <a:solidFill>
            <a:srgbClr val="FFFFFF">
              <a:lumMod val="50000"/>
            </a:srgbClr>
          </a:solidFill>
          <a:ln w="25400" cap="flat" cmpd="sng" algn="ctr">
            <a:solidFill>
              <a:srgbClr val="FFFFFF">
                <a:lumMod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Outside</a:t>
            </a:r>
            <a:r>
              <a:rPr kumimoji="0" lang="fr-FR" sz="1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 the </a:t>
            </a:r>
            <a:r>
              <a:rPr kumimoji="0" lang="fr-FR" sz="1000" b="0" i="0" u="none" strike="noStrike" kern="0" cap="none" spc="0" normalizeH="0" baseline="0" noProof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European</a:t>
            </a:r>
            <a:r>
              <a:rPr kumimoji="0" lang="fr-FR" sz="1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 Union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5A88CE07-1D02-789C-82E5-3D406F401A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404" y="2134206"/>
            <a:ext cx="625844" cy="625844"/>
          </a:xfrm>
          <a:prstGeom prst="rect">
            <a:avLst/>
          </a:prstGeom>
        </p:spPr>
      </p:pic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44E406EA-4A24-2FDC-1B08-751C16EA2059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480592" y="2547148"/>
            <a:ext cx="289832" cy="3995"/>
          </a:xfrm>
          <a:prstGeom prst="straightConnector1">
            <a:avLst/>
          </a:prstGeom>
          <a:noFill/>
          <a:ln w="9525" cap="flat" cmpd="sng" algn="ctr">
            <a:solidFill>
              <a:srgbClr val="8F8F8F"/>
            </a:solidFill>
            <a:prstDash val="solid"/>
            <a:tailEnd type="arrow"/>
          </a:ln>
          <a:effectLst/>
        </p:spPr>
      </p:cxnSp>
      <p:sp>
        <p:nvSpPr>
          <p:cNvPr id="30" name="Cadre 29">
            <a:extLst>
              <a:ext uri="{FF2B5EF4-FFF2-40B4-BE49-F238E27FC236}">
                <a16:creationId xmlns:a16="http://schemas.microsoft.com/office/drawing/2014/main" id="{0D97495D-3F50-280D-68E8-F96DD320B7F7}"/>
              </a:ext>
            </a:extLst>
          </p:cNvPr>
          <p:cNvSpPr/>
          <p:nvPr/>
        </p:nvSpPr>
        <p:spPr>
          <a:xfrm>
            <a:off x="6680772" y="3772894"/>
            <a:ext cx="1296144" cy="720080"/>
          </a:xfrm>
          <a:prstGeom prst="frame">
            <a:avLst/>
          </a:prstGeom>
          <a:solidFill>
            <a:srgbClr val="FF79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NeueOrange"/>
                <a:ea typeface="+mn-ea"/>
                <a:cs typeface="+mn-cs"/>
              </a:rPr>
              <a:t>Orange</a:t>
            </a: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75 Bold"/>
              <a:ea typeface="+mn-ea"/>
              <a:cs typeface="+mn-cs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6D69E159-401C-D72C-27D7-62A5A32C3B40}"/>
              </a:ext>
            </a:extLst>
          </p:cNvPr>
          <p:cNvSpPr txBox="1"/>
          <p:nvPr/>
        </p:nvSpPr>
        <p:spPr>
          <a:xfrm>
            <a:off x="5363870" y="2041351"/>
            <a:ext cx="836401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Number</a:t>
            </a: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Verification</a:t>
            </a: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 API </a:t>
            </a: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request</a:t>
            </a:r>
            <a:endParaRPr kumimoji="0" lang="fr-F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75 Bold"/>
              <a:ea typeface="+mn-ea"/>
              <a:cs typeface="+mn-cs"/>
            </a:endParaRPr>
          </a:p>
        </p:txBody>
      </p: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1019DF64-88C2-89A1-BBE6-F63F5DF0C523}"/>
              </a:ext>
            </a:extLst>
          </p:cNvPr>
          <p:cNvCxnSpPr>
            <a:cxnSpLocks/>
          </p:cNvCxnSpPr>
          <p:nvPr/>
        </p:nvCxnSpPr>
        <p:spPr>
          <a:xfrm flipH="1">
            <a:off x="5197194" y="2725066"/>
            <a:ext cx="1455066" cy="0"/>
          </a:xfrm>
          <a:prstGeom prst="straightConnector1">
            <a:avLst/>
          </a:prstGeom>
          <a:noFill/>
          <a:ln w="9525" cap="flat" cmpd="sng" algn="ctr">
            <a:solidFill>
              <a:srgbClr val="8F8F8F"/>
            </a:solidFill>
            <a:prstDash val="solid"/>
            <a:tailEnd type="arrow"/>
          </a:ln>
          <a:effectLst/>
        </p:spPr>
      </p:cxnSp>
      <p:sp>
        <p:nvSpPr>
          <p:cNvPr id="40" name="ZoneTexte 39">
            <a:extLst>
              <a:ext uri="{FF2B5EF4-FFF2-40B4-BE49-F238E27FC236}">
                <a16:creationId xmlns:a16="http://schemas.microsoft.com/office/drawing/2014/main" id="{4A9FA4DF-1CA8-A03E-373F-CCCBA16EEA77}"/>
              </a:ext>
            </a:extLst>
          </p:cNvPr>
          <p:cNvSpPr txBox="1"/>
          <p:nvPr/>
        </p:nvSpPr>
        <p:spPr>
          <a:xfrm>
            <a:off x="5376070" y="2804316"/>
            <a:ext cx="1021298" cy="153888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API </a:t>
            </a: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response</a:t>
            </a:r>
            <a:endParaRPr kumimoji="0" lang="fr-FR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75 Bold"/>
              <a:ea typeface="+mn-ea"/>
              <a:cs typeface="+mn-cs"/>
            </a:endParaRP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FF330C7E-398E-36D8-4481-551AFC14F50E}"/>
              </a:ext>
            </a:extLst>
          </p:cNvPr>
          <p:cNvCxnSpPr>
            <a:cxnSpLocks/>
          </p:cNvCxnSpPr>
          <p:nvPr/>
        </p:nvCxnSpPr>
        <p:spPr>
          <a:xfrm flipH="1">
            <a:off x="2066568" y="2689532"/>
            <a:ext cx="1824712" cy="0"/>
          </a:xfrm>
          <a:prstGeom prst="straightConnector1">
            <a:avLst/>
          </a:prstGeom>
          <a:noFill/>
          <a:ln w="9525" cap="flat" cmpd="sng" algn="ctr">
            <a:solidFill>
              <a:srgbClr val="8F8F8F"/>
            </a:solidFill>
            <a:prstDash val="solid"/>
            <a:tailEnd type="arrow"/>
          </a:ln>
          <a:effectLst/>
        </p:spPr>
      </p:cxnSp>
      <p:sp>
        <p:nvSpPr>
          <p:cNvPr id="52" name="ZoneTexte 51">
            <a:extLst>
              <a:ext uri="{FF2B5EF4-FFF2-40B4-BE49-F238E27FC236}">
                <a16:creationId xmlns:a16="http://schemas.microsoft.com/office/drawing/2014/main" id="{DB4D3E61-92A4-B428-09D2-8759DE9E912B}"/>
              </a:ext>
            </a:extLst>
          </p:cNvPr>
          <p:cNvSpPr txBox="1"/>
          <p:nvPr/>
        </p:nvSpPr>
        <p:spPr>
          <a:xfrm>
            <a:off x="2232457" y="2819390"/>
            <a:ext cx="1483446" cy="153888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srgbClr val="FF79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MyApp</a:t>
            </a: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FF79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 </a:t>
            </a:r>
            <a:r>
              <a:rPr kumimoji="0" lang="fr-FR" sz="1000" b="0" i="0" u="none" strike="noStrike" kern="1200" cap="none" spc="0" normalizeH="0" baseline="0" noProof="0" err="1">
                <a:ln>
                  <a:noFill/>
                </a:ln>
                <a:solidFill>
                  <a:srgbClr val="FF79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response</a:t>
            </a:r>
            <a:endParaRPr kumimoji="0" lang="fr-F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75 Bold"/>
              <a:ea typeface="+mn-ea"/>
              <a:cs typeface="+mn-cs"/>
            </a:endParaRPr>
          </a:p>
        </p:txBody>
      </p:sp>
      <p:sp>
        <p:nvSpPr>
          <p:cNvPr id="9" name="Cadre 8">
            <a:extLst>
              <a:ext uri="{FF2B5EF4-FFF2-40B4-BE49-F238E27FC236}">
                <a16:creationId xmlns:a16="http://schemas.microsoft.com/office/drawing/2014/main" id="{E9D7F41C-5769-D8D7-87F5-F16DBD1192CD}"/>
              </a:ext>
            </a:extLst>
          </p:cNvPr>
          <p:cNvSpPr/>
          <p:nvPr/>
        </p:nvSpPr>
        <p:spPr>
          <a:xfrm>
            <a:off x="9773306" y="2646598"/>
            <a:ext cx="1800000" cy="720080"/>
          </a:xfrm>
          <a:prstGeom prst="frame">
            <a:avLst/>
          </a:prstGeom>
          <a:noFill/>
          <a:ln w="25400" cap="flat" cmpd="sng" algn="ctr">
            <a:solidFill>
              <a:srgbClr val="0070C0"/>
            </a:solidFill>
            <a:prstDash val="sysDot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France</a:t>
            </a:r>
          </a:p>
        </p:txBody>
      </p:sp>
      <p:sp>
        <p:nvSpPr>
          <p:cNvPr id="29" name="Cadre 28">
            <a:extLst>
              <a:ext uri="{FF2B5EF4-FFF2-40B4-BE49-F238E27FC236}">
                <a16:creationId xmlns:a16="http://schemas.microsoft.com/office/drawing/2014/main" id="{CDB90CDC-BEBD-1D5C-77B5-8A4284862187}"/>
              </a:ext>
            </a:extLst>
          </p:cNvPr>
          <p:cNvSpPr/>
          <p:nvPr/>
        </p:nvSpPr>
        <p:spPr>
          <a:xfrm>
            <a:off x="5959644" y="932201"/>
            <a:ext cx="3469674" cy="3986386"/>
          </a:xfrm>
          <a:prstGeom prst="frame">
            <a:avLst>
              <a:gd name="adj1" fmla="val 6828"/>
            </a:avLst>
          </a:prstGeom>
          <a:noFill/>
          <a:ln w="25400" cap="flat" cmpd="sng" algn="ctr">
            <a:solidFill>
              <a:srgbClr val="0070C0"/>
            </a:solidFill>
            <a:prstDash val="sysDot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 75 Bold"/>
              <a:ea typeface="+mn-ea"/>
              <a:cs typeface="+mn-cs"/>
            </a:endParaRPr>
          </a:p>
        </p:txBody>
      </p:sp>
      <p:sp>
        <p:nvSpPr>
          <p:cNvPr id="24" name="Cadre 23">
            <a:extLst>
              <a:ext uri="{FF2B5EF4-FFF2-40B4-BE49-F238E27FC236}">
                <a16:creationId xmlns:a16="http://schemas.microsoft.com/office/drawing/2014/main" id="{A45F31F4-A927-D7A7-BB38-9B5DF9A446B8}"/>
              </a:ext>
            </a:extLst>
          </p:cNvPr>
          <p:cNvSpPr/>
          <p:nvPr/>
        </p:nvSpPr>
        <p:spPr>
          <a:xfrm>
            <a:off x="9772383" y="4247383"/>
            <a:ext cx="1800000" cy="720080"/>
          </a:xfrm>
          <a:prstGeom prst="frame">
            <a:avLst/>
          </a:prstGeom>
          <a:solidFill>
            <a:srgbClr val="FFC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Aggregator</a:t>
            </a:r>
          </a:p>
        </p:txBody>
      </p:sp>
      <p:sp>
        <p:nvSpPr>
          <p:cNvPr id="32" name="Cadre 31">
            <a:extLst>
              <a:ext uri="{FF2B5EF4-FFF2-40B4-BE49-F238E27FC236}">
                <a16:creationId xmlns:a16="http://schemas.microsoft.com/office/drawing/2014/main" id="{8F85D3BE-3E0C-1B83-8E9A-DEFD69B448F2}"/>
              </a:ext>
            </a:extLst>
          </p:cNvPr>
          <p:cNvSpPr/>
          <p:nvPr/>
        </p:nvSpPr>
        <p:spPr>
          <a:xfrm>
            <a:off x="6680772" y="2337578"/>
            <a:ext cx="1296144" cy="669060"/>
          </a:xfrm>
          <a:prstGeom prst="frame">
            <a:avLst/>
          </a:prstGeom>
          <a:solidFill>
            <a:srgbClr val="FFC0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/>
                <a:ea typeface="+mn-ea"/>
                <a:cs typeface="+mn-cs"/>
              </a:rPr>
              <a:t>Aggregator</a:t>
            </a:r>
          </a:p>
        </p:txBody>
      </p: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FD18E9EB-C3B1-8886-27B5-F5A0D236EDE4}"/>
              </a:ext>
            </a:extLst>
          </p:cNvPr>
          <p:cNvCxnSpPr>
            <a:cxnSpLocks/>
            <a:stCxn id="32" idx="2"/>
            <a:endCxn id="30" idx="0"/>
          </p:cNvCxnSpPr>
          <p:nvPr/>
        </p:nvCxnSpPr>
        <p:spPr>
          <a:xfrm>
            <a:off x="7328844" y="3006638"/>
            <a:ext cx="0" cy="766256"/>
          </a:xfrm>
          <a:prstGeom prst="straightConnector1">
            <a:avLst/>
          </a:prstGeom>
          <a:noFill/>
          <a:ln w="9525" cap="flat" cmpd="sng" algn="ctr">
            <a:solidFill>
              <a:srgbClr val="8F8F8F"/>
            </a:solidFill>
            <a:prstDash val="solid"/>
            <a:tailEnd type="arrow"/>
          </a:ln>
          <a:effectLst/>
        </p:spPr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E107BD64-2BF5-906C-60F2-1827361FE3F4}"/>
              </a:ext>
            </a:extLst>
          </p:cNvPr>
          <p:cNvCxnSpPr>
            <a:cxnSpLocks/>
          </p:cNvCxnSpPr>
          <p:nvPr/>
        </p:nvCxnSpPr>
        <p:spPr>
          <a:xfrm flipV="1">
            <a:off x="7479792" y="3006638"/>
            <a:ext cx="0" cy="766256"/>
          </a:xfrm>
          <a:prstGeom prst="straightConnector1">
            <a:avLst/>
          </a:prstGeom>
          <a:noFill/>
          <a:ln w="9525" cap="flat" cmpd="sng" algn="ctr">
            <a:solidFill>
              <a:srgbClr val="8F8F8F"/>
            </a:solidFill>
            <a:prstDash val="soli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67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que 6">
            <a:extLst>
              <a:ext uri="{FF2B5EF4-FFF2-40B4-BE49-F238E27FC236}">
                <a16:creationId xmlns:a16="http://schemas.microsoft.com/office/drawing/2014/main" id="{D3F85CA2-F89D-7E7E-3C99-D71258A9C1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3200" y="89825"/>
            <a:ext cx="9350266" cy="670857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88CE212-4866-EE36-9873-8BF863D33991}"/>
              </a:ext>
            </a:extLst>
          </p:cNvPr>
          <p:cNvSpPr txBox="1">
            <a:spLocks/>
          </p:cNvSpPr>
          <p:nvPr/>
        </p:nvSpPr>
        <p:spPr>
          <a:xfrm>
            <a:off x="314325" y="268288"/>
            <a:ext cx="8515350" cy="7429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spc="-20" baseline="0">
                <a:solidFill>
                  <a:schemeClr val="bg2"/>
                </a:solidFill>
                <a:latin typeface="Helvetica 75 Bold" panose="020B080402020202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-2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Data Lifecycle Diagram (example 2)</a:t>
            </a:r>
            <a:endParaRPr kumimoji="0" lang="en-US" sz="1600" b="0" i="0" u="none" strike="noStrike" kern="1200" cap="none" spc="-20" normalizeH="0" baseline="0" noProof="0">
              <a:ln>
                <a:noFill/>
              </a:ln>
              <a:solidFill>
                <a:srgbClr val="FF7900"/>
              </a:solidFill>
              <a:effectLst/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0525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6B30B-D2A2-4D32-D4D9-FDDA8F03F2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AFCF3C7-027D-3D99-B13C-46627A7B10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App screenshots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A53793F8-1880-485C-993D-DA4E8168EFFF}"/>
              </a:ext>
            </a:extLst>
          </p:cNvPr>
          <p:cNvSpPr txBox="1">
            <a:spLocks/>
          </p:cNvSpPr>
          <p:nvPr/>
        </p:nvSpPr>
        <p:spPr>
          <a:xfrm>
            <a:off x="418359" y="2169424"/>
            <a:ext cx="6707292" cy="1713591"/>
          </a:xfrm>
          <a:prstGeom prst="rect">
            <a:avLst/>
          </a:prstGeom>
        </p:spPr>
        <p:txBody>
          <a:bodyPr/>
          <a:lstStyle>
            <a:lvl1pPr marL="0" indent="0" algn="l" defTabSz="121917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tabLst/>
              <a:defRPr sz="1867" kern="1200" spc="-27" baseline="0">
                <a:solidFill>
                  <a:schemeClr val="bg2"/>
                </a:solidFill>
                <a:latin typeface="Helvetica 75 Bold" panose="020B0804020202020204" pitchFamily="34" charset="0"/>
                <a:ea typeface="+mn-ea"/>
                <a:cs typeface="+mn-cs"/>
              </a:defRPr>
            </a:lvl1pPr>
            <a:lvl2pPr marL="0" indent="0" algn="l" defTabSz="121917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1"/>
              </a:buClr>
              <a:buSzPct val="25000"/>
              <a:buFont typeface="Calibri" panose="020F0502020204030204" pitchFamily="34" charset="0"/>
              <a:buNone/>
              <a:defRPr sz="1867" kern="1200" spc="-27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2pPr>
            <a:lvl3pPr marL="241294" indent="-241294" algn="l" defTabSz="121917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1867" kern="1200" spc="-27" baseline="0">
                <a:solidFill>
                  <a:schemeClr val="tx1"/>
                </a:solidFill>
                <a:latin typeface="Helvetica 75 Bold" panose="020B0804020202020204" pitchFamily="34" charset="0"/>
                <a:ea typeface="+mn-ea"/>
                <a:cs typeface="+mn-cs"/>
              </a:defRPr>
            </a:lvl3pPr>
            <a:lvl4pPr marL="543970" indent="-253994" algn="l" defTabSz="121917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867" kern="1200" spc="-27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4pPr>
            <a:lvl5pPr marL="793731" indent="-230712" algn="l" defTabSz="1219170" rtl="0" eaLnBrk="1" latinLnBrk="0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Font typeface="Arial" panose="020B0604020202020204" pitchFamily="34" charset="0"/>
              <a:buChar char="–"/>
              <a:defRPr sz="1867" kern="1200" spc="-27" baseline="0">
                <a:solidFill>
                  <a:schemeClr val="tx1"/>
                </a:solidFill>
                <a:latin typeface="Helvetica 55 Roman" panose="000B0500000000000000" pitchFamily="34" charset="0"/>
                <a:ea typeface="+mn-ea"/>
                <a:cs typeface="+mn-cs"/>
              </a:defRPr>
            </a:lvl5pPr>
            <a:lvl6pPr marL="1066773" indent="-253994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67" kern="1200">
                <a:solidFill>
                  <a:schemeClr val="tx1"/>
                </a:solidFill>
                <a:latin typeface="Helvetica 55 Roman" panose="020B0604020202020204" pitchFamily="34" charset="0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FFFFFF"/>
              </a:buClr>
              <a:buSzPct val="25000"/>
              <a:buFont typeface="Calibri" panose="020F0502020204030204" pitchFamily="34" charset="0"/>
              <a:buNone/>
              <a:tabLst/>
              <a:defRPr/>
            </a:pPr>
            <a:r>
              <a:rPr kumimoji="0" lang="en-US" sz="1867" b="0" i="0" u="none" strike="noStrike" kern="1200" cap="none" spc="-27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 75 Bold" panose="020B0804020202020204" pitchFamily="34" charset="0"/>
                <a:ea typeface="+mn-ea"/>
                <a:cs typeface="+mn-cs"/>
              </a:rPr>
              <a:t>Display how the user is informed prior to the data processing</a:t>
            </a:r>
          </a:p>
        </p:txBody>
      </p:sp>
    </p:spTree>
    <p:extLst>
      <p:ext uri="{BB962C8B-B14F-4D97-AF65-F5344CB8AC3E}">
        <p14:creationId xmlns:p14="http://schemas.microsoft.com/office/powerpoint/2010/main" val="231318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C97EF7-7E73-83CF-3DD9-D11A54899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Screenshots of the application (example)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CCCA6C1-EB32-CAF2-52BB-DF4DE7022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97947" y="1802861"/>
            <a:ext cx="3969702" cy="267546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5D16A822-7237-35BD-8C18-70B6255F11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096" y="1803194"/>
            <a:ext cx="4051045" cy="2674800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id="{BCE48F6D-A437-6F98-4E59-A6B1E957A29F}"/>
              </a:ext>
            </a:extLst>
          </p:cNvPr>
          <p:cNvCxnSpPr>
            <a:cxnSpLocks/>
            <a:stCxn id="6" idx="3"/>
            <a:endCxn id="5" idx="1"/>
          </p:cNvCxnSpPr>
          <p:nvPr/>
        </p:nvCxnSpPr>
        <p:spPr>
          <a:xfrm>
            <a:off x="4805141" y="3140594"/>
            <a:ext cx="2492806" cy="0"/>
          </a:xfrm>
          <a:prstGeom prst="straightConnector1">
            <a:avLst/>
          </a:prstGeom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81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49F84-2532-10E2-C259-C1FBDAE44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7A7D61-5528-F958-AD08-B24FF7587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Screenshots of the application (example)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510D309-573C-95BD-B6A8-D459CBABA0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84798" y="1696433"/>
            <a:ext cx="5200401" cy="3860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016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R_template_restricted">
  <a:themeElements>
    <a:clrScheme name="Orange WHT Secondary">
      <a:dk1>
        <a:srgbClr val="000000"/>
      </a:dk1>
      <a:lt1>
        <a:srgbClr val="FFFFFF"/>
      </a:lt1>
      <a:dk2>
        <a:srgbClr val="8F8F8F"/>
      </a:dk2>
      <a:lt2>
        <a:srgbClr val="FF7900"/>
      </a:lt2>
      <a:accent1>
        <a:srgbClr val="FF7900"/>
      </a:accent1>
      <a:accent2>
        <a:srgbClr val="4BB4E6"/>
      </a:accent2>
      <a:accent3>
        <a:srgbClr val="50BE87"/>
      </a:accent3>
      <a:accent4>
        <a:srgbClr val="FFB4E6"/>
      </a:accent4>
      <a:accent5>
        <a:srgbClr val="A885D8"/>
      </a:accent5>
      <a:accent6>
        <a:srgbClr val="FFD200"/>
      </a:accent6>
      <a:hlink>
        <a:srgbClr val="FF7900"/>
      </a:hlink>
      <a:folHlink>
        <a:srgbClr val="FF7900"/>
      </a:folHlink>
    </a:clrScheme>
    <a:fontScheme name="Orange">
      <a:majorFont>
        <a:latin typeface="Helvetica 75 Bold"/>
        <a:ea typeface=""/>
        <a:cs typeface=""/>
      </a:majorFont>
      <a:minorFont>
        <a:latin typeface="Helvetica 75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1600" dirty="0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none" lIns="0" tIns="0" rIns="0" bIns="0" rtlCol="0">
        <a:spAutoFit/>
      </a:bodyPr>
      <a:lstStyle>
        <a:defPPr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R_OBS-template_external.potx" id="{8E63A4C0-0D5B-4AB0-9B17-28650E3A1109}" vid="{213D95EF-7056-43E0-9767-0E799F78892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df3cf0a-6ac4-452a-9329-414b7023047f" xsi:nil="true"/>
    <lcf76f155ced4ddcb4097134ff3c332f xmlns="1cd322e2-dd77-427d-b2a7-05cc4810d86a">
      <Terms xmlns="http://schemas.microsoft.com/office/infopath/2007/PartnerControls"/>
    </lcf76f155ced4ddcb4097134ff3c332f>
    <assaderajaa xmlns="1cd322e2-dd77-427d-b2a7-05cc4810d86a">
      <UserInfo>
        <DisplayName/>
        <AccountId xsi:nil="true"/>
        <AccountType/>
      </UserInfo>
    </assaderajaa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8D6635B285B54FB04860DF554F03F8" ma:contentTypeVersion="15" ma:contentTypeDescription="Crée un document." ma:contentTypeScope="" ma:versionID="c5bce50a0ff34a1d9d99df5fbb9f5865">
  <xsd:schema xmlns:xsd="http://www.w3.org/2001/XMLSchema" xmlns:xs="http://www.w3.org/2001/XMLSchema" xmlns:p="http://schemas.microsoft.com/office/2006/metadata/properties" xmlns:ns2="1cd322e2-dd77-427d-b2a7-05cc4810d86a" xmlns:ns3="edf3cf0a-6ac4-452a-9329-414b7023047f" targetNamespace="http://schemas.microsoft.com/office/2006/metadata/properties" ma:root="true" ma:fieldsID="97858622366db82913b1a998da22b17b" ns2:_="" ns3:_="">
    <xsd:import namespace="1cd322e2-dd77-427d-b2a7-05cc4810d86a"/>
    <xsd:import namespace="edf3cf0a-6ac4-452a-9329-414b702304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assaderaja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d322e2-dd77-427d-b2a7-05cc4810d8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aa8976df-9c6d-4c47-88b7-85635e50fb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assaderajaa" ma:index="22" nillable="true" ma:displayName="assade rajaa" ma:format="Dropdown" ma:list="UserInfo" ma:SharePointGroup="0" ma:internalName="assaderajaa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3cf0a-6ac4-452a-9329-414b7023047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23b0f61-f484-43ef-921f-f5b0b072a1cf}" ma:internalName="TaxCatchAll" ma:showField="CatchAllData" ma:web="edf3cf0a-6ac4-452a-9329-414b702304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5D3763-4C64-4BB3-AF42-6E9D5EFD48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5154B9-9F93-402D-A19F-A7135F37C3F0}">
  <ds:schemaRefs>
    <ds:schemaRef ds:uri="1cd322e2-dd77-427d-b2a7-05cc4810d86a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edf3cf0a-6ac4-452a-9329-414b7023047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F95E3FDE-94AA-4ED2-8C6E-4728891B8E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d322e2-dd77-427d-b2a7-05cc4810d86a"/>
    <ds:schemaRef ds:uri="edf3cf0a-6ac4-452a-9329-414b702304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7222825-62ea-40f3-96b5-5375c07996e2}" enabled="1" method="Privileged" siteId="{90c7a20a-f34b-40bf-bc48-b9253b6f5d2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154</Words>
  <Application>Microsoft Office PowerPoint</Application>
  <PresentationFormat>Grand écran</PresentationFormat>
  <Paragraphs>29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Helvetica 55 Roman</vt:lpstr>
      <vt:lpstr>Helvetica 75</vt:lpstr>
      <vt:lpstr>Helvetica 75 Bold</vt:lpstr>
      <vt:lpstr>HelvNeueOrange</vt:lpstr>
      <vt:lpstr>Wingdings</vt:lpstr>
      <vt:lpstr>OFR_template_restricted</vt:lpstr>
      <vt:lpstr>Thème Office</vt:lpstr>
      <vt:lpstr>README</vt:lpstr>
      <vt:lpstr>Présentation PowerPoint</vt:lpstr>
      <vt:lpstr>Présentation PowerPoint</vt:lpstr>
      <vt:lpstr>Présentation PowerPoint</vt:lpstr>
      <vt:lpstr>Présentation PowerPoint</vt:lpstr>
      <vt:lpstr>Screenshots of the application (example)</vt:lpstr>
      <vt:lpstr>Screenshots of the application (example)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>ROSMEDI Rahenda Tri Prakosa INNOV/NET</cp:lastModifiedBy>
  <cp:revision>3</cp:revision>
  <dcterms:created xsi:type="dcterms:W3CDTF">2025-02-20T09:16:15Z</dcterms:created>
  <dcterms:modified xsi:type="dcterms:W3CDTF">2025-12-04T15:26:43Z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0x0101009A8D6635B285B54FB04860DF554F03F8</vt:lpwstr>
  </property>
  <property fmtid="{D5CDD505-2E9C-101B-9397-08002B2CF9AE}" pid="3" name="MediaServiceImageTags">
    <vt:lpwstr/>
  </property>
</Properties>
</file>